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77" r:id="rId3"/>
    <p:sldId id="279" r:id="rId4"/>
    <p:sldId id="278" r:id="rId5"/>
    <p:sldId id="280" r:id="rId6"/>
    <p:sldId id="281" r:id="rId7"/>
    <p:sldId id="282" r:id="rId8"/>
    <p:sldId id="28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64151" y="0"/>
            <a:ext cx="492443" cy="5877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151665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94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34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128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A77D-AD5D-41E1-90D0-74126C36A608}" type="datetime1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260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52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04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800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19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705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2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9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B610F15A-8EB5-489A-BE66-67CD8FBEB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cap="none" dirty="0"/>
              <a:t>開啟</a:t>
            </a:r>
            <a:r>
              <a:rPr lang="en-US" altLang="zh-TW" sz="4000" cap="none" dirty="0"/>
              <a:t>Scratch 2.0</a:t>
            </a:r>
            <a:endParaRPr lang="zh-TW" altLang="en-US" sz="4000" cap="none" dirty="0"/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D696C5F6-68C3-4916-9B7B-A3FCC9F785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1FD6E3-FF9A-4DAC-8479-E37A27DC79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79200" y="5734050"/>
            <a:ext cx="8128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758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50E8C6-D95E-43D4-9376-3AE39030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cap="none" dirty="0"/>
              <a:t>開啟</a:t>
            </a:r>
            <a:r>
              <a:rPr lang="en-US" altLang="zh-TW" cap="none" dirty="0"/>
              <a:t>Chrome</a:t>
            </a:r>
            <a:r>
              <a:rPr lang="zh-TW" altLang="en-US" cap="none" dirty="0"/>
              <a:t>瀏覽器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23ABE9-5E0B-496F-934C-6CF47618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75A1A6ED-4A1D-43B9-9920-E2ECDF957FE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600200"/>
            <a:ext cx="8668452" cy="4873625"/>
          </a:xfrm>
        </p:spPr>
      </p:pic>
      <p:pic>
        <p:nvPicPr>
          <p:cNvPr id="11" name="圖片 10" descr="number-1.png">
            <a:extLst>
              <a:ext uri="{FF2B5EF4-FFF2-40B4-BE49-F238E27FC236}">
                <a16:creationId xmlns:a16="http://schemas.microsoft.com/office/drawing/2014/main" id="{4C5DAEB2-034C-466F-9E65-A20E5389B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919" y="759278"/>
            <a:ext cx="968788" cy="20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3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EA730CA3-B1D8-4813-A003-9914EC5CD34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600200"/>
            <a:ext cx="8668452" cy="4873625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F7AB8F7-0142-4F3E-ADB0-F1A96FE9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/>
              <a:t>搜尋</a:t>
            </a:r>
            <a:r>
              <a:rPr lang="zh-TW" altLang="en-US" dirty="0"/>
              <a:t>「</a:t>
            </a:r>
            <a:r>
              <a:rPr lang="en-US" altLang="zh-TW" cap="none" dirty="0"/>
              <a:t>Scratch</a:t>
            </a:r>
            <a:r>
              <a:rPr lang="zh-TW" altLang="en-US" dirty="0"/>
              <a:t>」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0A3DA1-CF8F-4387-B495-9C188182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02C227E-EB8E-4123-9FFF-D5B8BA2483E6}"/>
              </a:ext>
            </a:extLst>
          </p:cNvPr>
          <p:cNvSpPr/>
          <p:nvPr/>
        </p:nvSpPr>
        <p:spPr>
          <a:xfrm>
            <a:off x="2004889" y="1796144"/>
            <a:ext cx="6722732" cy="2449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 descr="number-2.png">
            <a:extLst>
              <a:ext uri="{FF2B5EF4-FFF2-40B4-BE49-F238E27FC236}">
                <a16:creationId xmlns:a16="http://schemas.microsoft.com/office/drawing/2014/main" id="{F7F77F3D-E843-4E6C-8A28-828395F12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026" y="774991"/>
            <a:ext cx="1157662" cy="17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8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E73FA4-02C6-4285-A8D1-4319D568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zh-TW" altLang="zh-TW" dirty="0"/>
            </a:br>
            <a:r>
              <a:rPr lang="zh-TW" altLang="en-US" cap="none" dirty="0"/>
              <a:t>點選</a:t>
            </a:r>
            <a:r>
              <a:rPr lang="en-US" altLang="zh-TW" cap="none" dirty="0"/>
              <a:t>Scratch</a:t>
            </a:r>
            <a:r>
              <a:rPr lang="zh-TW" altLang="en-US" cap="none" dirty="0"/>
              <a:t>網站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0776ED0F-5CBD-4A12-9636-9F517F28167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600200"/>
            <a:ext cx="8668452" cy="487362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591D5B1-28D1-48AD-8D03-B4C75F45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94C97E3-D9A5-4BCB-8E6A-4DA4C412C223}"/>
              </a:ext>
            </a:extLst>
          </p:cNvPr>
          <p:cNvSpPr/>
          <p:nvPr/>
        </p:nvSpPr>
        <p:spPr>
          <a:xfrm>
            <a:off x="2226634" y="3118758"/>
            <a:ext cx="3692473" cy="7102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number-3.png">
            <a:extLst>
              <a:ext uri="{FF2B5EF4-FFF2-40B4-BE49-F238E27FC236}">
                <a16:creationId xmlns:a16="http://schemas.microsoft.com/office/drawing/2014/main" id="{5EE8BE2B-06BC-4F6E-A4F9-F695627FB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41" y="846138"/>
            <a:ext cx="1057174" cy="18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2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1ED373-8FF9-4F66-B621-EC546C4F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進入</a:t>
            </a:r>
            <a:r>
              <a:rPr lang="en-US" altLang="zh-TW" cap="none" dirty="0"/>
              <a:t>Scratch</a:t>
            </a:r>
            <a:r>
              <a:rPr lang="zh-TW" altLang="en-US" cap="none" dirty="0"/>
              <a:t>網站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A736915A-FAC5-48D6-9ECD-6AA24232801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600200"/>
            <a:ext cx="8668452" cy="487362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7AEE8EF-968E-47F7-90F7-898DE9EC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7" name="圖片 6" descr="number-4.png">
            <a:extLst>
              <a:ext uri="{FF2B5EF4-FFF2-40B4-BE49-F238E27FC236}">
                <a16:creationId xmlns:a16="http://schemas.microsoft.com/office/drawing/2014/main" id="{B0A679BB-0D02-406D-9205-2E2BAEA48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342" y="772659"/>
            <a:ext cx="1627641" cy="162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4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08B785-F414-4DE5-A2A7-558DE4F4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將網站加入書籤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A0A1336-0841-4786-8168-5ED6A198F51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600200"/>
            <a:ext cx="8668452" cy="487362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65D1896-4112-4D86-9882-D2447772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933AB0-7D04-43C0-9696-0760BB7C2B28}"/>
              </a:ext>
            </a:extLst>
          </p:cNvPr>
          <p:cNvSpPr/>
          <p:nvPr/>
        </p:nvSpPr>
        <p:spPr>
          <a:xfrm>
            <a:off x="9592635" y="1771650"/>
            <a:ext cx="408616" cy="3347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8CECED9-A911-4BD7-BC1B-13C62730B382}"/>
              </a:ext>
            </a:extLst>
          </p:cNvPr>
          <p:cNvSpPr/>
          <p:nvPr/>
        </p:nvSpPr>
        <p:spPr>
          <a:xfrm>
            <a:off x="7746399" y="3012624"/>
            <a:ext cx="2175828" cy="2041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145C87F-A691-4FF1-9CFB-E60702CE1912}"/>
              </a:ext>
            </a:extLst>
          </p:cNvPr>
          <p:cNvSpPr/>
          <p:nvPr/>
        </p:nvSpPr>
        <p:spPr>
          <a:xfrm>
            <a:off x="5688292" y="3012625"/>
            <a:ext cx="2058107" cy="2041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7A3316D-DAA1-41B1-AB43-62E0CD967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227" y="130627"/>
            <a:ext cx="1918608" cy="19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5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51359B-2092-47A5-B7CE-CEF58FCE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點選「完成」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E0B211D-5A41-40EC-B883-919913D8726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600200"/>
            <a:ext cx="8668452" cy="487362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410289-2839-4095-A5EB-7B906D2D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43B5EA-14BD-40EF-B867-7C03BD569421}"/>
              </a:ext>
            </a:extLst>
          </p:cNvPr>
          <p:cNvSpPr/>
          <p:nvPr/>
        </p:nvSpPr>
        <p:spPr>
          <a:xfrm>
            <a:off x="8178400" y="2718707"/>
            <a:ext cx="492072" cy="26125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6726ED6-74E6-4BD5-87E3-5FD13A4CB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90" y="655652"/>
            <a:ext cx="1706534" cy="17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5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52C336-2F18-4F6B-A996-279EB277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顯示在書籤列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04739B6-5F49-4E8F-9A59-A3FEF827C3B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600200"/>
            <a:ext cx="8668452" cy="487362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0E23A6-C612-44E2-98A8-281E3C40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EEA013-8DA5-46B4-B617-A2E4B0F12EE1}"/>
              </a:ext>
            </a:extLst>
          </p:cNvPr>
          <p:cNvSpPr/>
          <p:nvPr/>
        </p:nvSpPr>
        <p:spPr>
          <a:xfrm>
            <a:off x="3206350" y="2065567"/>
            <a:ext cx="981930" cy="2285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81C7A1A-E71E-43E4-AB9D-F9034F7E4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612" y="608190"/>
            <a:ext cx="1984020" cy="19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07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自訂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2C6DF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981A0CD3-FE83-499F-B56D-256930C7FA58}" vid="{791CE1E9-EBDD-4B08-9852-F1E62B82B8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267</TotalTime>
  <Words>33</Words>
  <Application>Microsoft Office PowerPoint</Application>
  <PresentationFormat>寬螢幕</PresentationFormat>
  <Paragraphs>16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Century Schoolbook</vt:lpstr>
      <vt:lpstr>Wingdings</vt:lpstr>
      <vt:lpstr>Wingdings 2</vt:lpstr>
      <vt:lpstr>佈景主題1</vt:lpstr>
      <vt:lpstr>開啟Scratch 2.0</vt:lpstr>
      <vt:lpstr>開啟Chrome瀏覽器</vt:lpstr>
      <vt:lpstr>搜尋「Scratch」</vt:lpstr>
      <vt:lpstr> 點選Scratch網站</vt:lpstr>
      <vt:lpstr>進入Scratch網站</vt:lpstr>
      <vt:lpstr>將網站加入書籤</vt:lpstr>
      <vt:lpstr>點選「完成」</vt:lpstr>
      <vt:lpstr>顯示在書籤列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主題1：軟體安裝與使用</dc:title>
  <dc:creator>justina</dc:creator>
  <cp:lastModifiedBy>Justina</cp:lastModifiedBy>
  <cp:revision>34</cp:revision>
  <dcterms:created xsi:type="dcterms:W3CDTF">2016-08-02T06:34:07Z</dcterms:created>
  <dcterms:modified xsi:type="dcterms:W3CDTF">2017-08-26T00:49:01Z</dcterms:modified>
</cp:coreProperties>
</file>