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74" r:id="rId4"/>
    <p:sldId id="275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93C4FEF2-C046-4785-BD90-2D4B83629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下載範本檔</a:t>
            </a:r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6CC3A8C8-EEED-4BCD-B8FF-611C6BFA0F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9B741A2-CE47-419F-8F33-D566951CF47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9200" y="5734050"/>
            <a:ext cx="8128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170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993C98-171A-4060-A7F9-D10B16ED2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點選「範本下載」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EC3575B-96ED-4AF7-AA66-A5209CB9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內容版面配置區 5">
            <a:extLst>
              <a:ext uri="{FF2B5EF4-FFF2-40B4-BE49-F238E27FC236}">
                <a16:creationId xmlns:a16="http://schemas.microsoft.com/office/drawing/2014/main" id="{B56ED938-A42A-4C95-BD42-23A41AA463D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525" y="2398712"/>
            <a:ext cx="6076950" cy="3276600"/>
          </a:xfr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0EBCFD15-0C18-4263-B47A-287733F968D5}"/>
              </a:ext>
            </a:extLst>
          </p:cNvPr>
          <p:cNvSpPr/>
          <p:nvPr/>
        </p:nvSpPr>
        <p:spPr>
          <a:xfrm>
            <a:off x="4567350" y="4618758"/>
            <a:ext cx="656705" cy="5329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 descr="number-1.png">
            <a:extLst>
              <a:ext uri="{FF2B5EF4-FFF2-40B4-BE49-F238E27FC236}">
                <a16:creationId xmlns:a16="http://schemas.microsoft.com/office/drawing/2014/main" id="{20653BF9-B7EE-4B2E-BE69-B4799165B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919" y="759278"/>
            <a:ext cx="968788" cy="209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71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3AD57C-9BB3-4056-8555-D55FE3804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下載範本檔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27C5285-4097-4C24-B43B-ACCAF9425ED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87" y="3111046"/>
            <a:ext cx="5100684" cy="1681389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2BE82F2-771E-4FAF-9506-200E50F2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圖片 6" descr="number-2.png">
            <a:extLst>
              <a:ext uri="{FF2B5EF4-FFF2-40B4-BE49-F238E27FC236}">
                <a16:creationId xmlns:a16="http://schemas.microsoft.com/office/drawing/2014/main" id="{E4D199A3-DD6D-4DA6-B87E-D57FBC7F2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1026" y="750498"/>
            <a:ext cx="1157662" cy="178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5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7384B7-C195-40B9-8F6A-3254BF43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範本檔下載於「下載」資料夾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F35E04F-3EC5-4364-A0D2-0647C735062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774" y="1600200"/>
            <a:ext cx="8668452" cy="4873625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12C5DE-BBA4-41DC-B531-3D1E55DD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FCB9AED-8D48-4269-A340-E9223F102914}"/>
              </a:ext>
            </a:extLst>
          </p:cNvPr>
          <p:cNvSpPr/>
          <p:nvPr/>
        </p:nvSpPr>
        <p:spPr>
          <a:xfrm>
            <a:off x="1253774" y="3437164"/>
            <a:ext cx="1032226" cy="28575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452889E-D1E2-4B01-A0E1-197974C270C7}"/>
              </a:ext>
            </a:extLst>
          </p:cNvPr>
          <p:cNvSpPr/>
          <p:nvPr/>
        </p:nvSpPr>
        <p:spPr>
          <a:xfrm>
            <a:off x="2820193" y="2332758"/>
            <a:ext cx="7102033" cy="2634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number-3.png">
            <a:extLst>
              <a:ext uri="{FF2B5EF4-FFF2-40B4-BE49-F238E27FC236}">
                <a16:creationId xmlns:a16="http://schemas.microsoft.com/office/drawing/2014/main" id="{A3976638-A373-4DA1-A51E-3E70213D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341" y="846138"/>
            <a:ext cx="1057174" cy="18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17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264</TotalTime>
  <Words>23</Words>
  <Application>Microsoft Office PowerPoint</Application>
  <PresentationFormat>寬螢幕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Century Schoolbook</vt:lpstr>
      <vt:lpstr>Wingdings</vt:lpstr>
      <vt:lpstr>Wingdings 2</vt:lpstr>
      <vt:lpstr>佈景主題1</vt:lpstr>
      <vt:lpstr>下載範本檔</vt:lpstr>
      <vt:lpstr>點選「範本下載」</vt:lpstr>
      <vt:lpstr>下載範本檔</vt:lpstr>
      <vt:lpstr>範本檔下載於「下載」資料夾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33</cp:revision>
  <dcterms:created xsi:type="dcterms:W3CDTF">2016-08-02T06:34:07Z</dcterms:created>
  <dcterms:modified xsi:type="dcterms:W3CDTF">2017-08-26T00:00:27Z</dcterms:modified>
</cp:coreProperties>
</file>