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69" r:id="rId3"/>
    <p:sldId id="261" r:id="rId4"/>
    <p:sldId id="262" r:id="rId5"/>
    <p:sldId id="263" r:id="rId6"/>
    <p:sldId id="264" r:id="rId7"/>
    <p:sldId id="270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047979" y="92867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047979" y="2857496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橢圓 20"/>
          <p:cNvSpPr/>
          <p:nvPr/>
        </p:nvSpPr>
        <p:spPr bwMode="auto">
          <a:xfrm>
            <a:off x="285709" y="142852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09720" y="121442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橢圓 23"/>
          <p:cNvSpPr/>
          <p:nvPr/>
        </p:nvSpPr>
        <p:spPr bwMode="auto">
          <a:xfrm>
            <a:off x="1333467" y="1714488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橢圓 25"/>
          <p:cNvSpPr/>
          <p:nvPr/>
        </p:nvSpPr>
        <p:spPr bwMode="auto">
          <a:xfrm>
            <a:off x="2000221" y="200024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橢圓 24"/>
          <p:cNvSpPr/>
          <p:nvPr/>
        </p:nvSpPr>
        <p:spPr>
          <a:xfrm>
            <a:off x="2476475" y="57148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3" y="4214818"/>
            <a:ext cx="3770924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762227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76" y="6047970"/>
            <a:ext cx="2762227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5" y="6047970"/>
            <a:ext cx="2762227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35" y="0"/>
            <a:ext cx="2762227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3" y="0"/>
            <a:ext cx="2762227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272" y="0"/>
            <a:ext cx="2762227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164151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/>
              <a:t>（宜蘭縣版學生資訊課程教材）</a:t>
            </a:r>
            <a:r>
              <a:rPr lang="en-US" altLang="zh-TW" sz="2000" dirty="0"/>
              <a:t>Chrome OS </a:t>
            </a:r>
            <a:r>
              <a:rPr lang="zh-TW" altLang="en-US" sz="2000" dirty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151665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94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34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41110" y="70208"/>
            <a:ext cx="1304549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90459" y="65128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/>
              <a:t>（宜蘭縣版學生資訊課程教材）</a:t>
            </a:r>
            <a:r>
              <a:rPr lang="en-US" altLang="zh-TW" sz="1600" dirty="0"/>
              <a:t>Chrome OS </a:t>
            </a:r>
            <a:r>
              <a:rPr lang="zh-TW" altLang="en-US" sz="1600" dirty="0"/>
              <a:t>版本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A77D-AD5D-41E1-90D0-74126C36A608}" type="datetime1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/>
              <a:t>（宜蘭縣版學生資訊課程教材）</a:t>
            </a:r>
            <a:r>
              <a:rPr lang="en-US" altLang="zh-TW"/>
              <a:t>Chrome OS </a:t>
            </a:r>
            <a:r>
              <a:rPr lang="zh-TW" altLang="en-US"/>
              <a:t>版本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2603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橢圓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橢圓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橢圓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橢圓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橢圓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528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04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800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9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橢圓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705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橢圓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25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6830D5-44C8-48FE-B5FA-B0289EC6601D}" type="datetimeFigureOut">
              <a:rPr lang="zh-TW" altLang="en-US" smtClean="0"/>
              <a:pPr/>
              <a:t>2017/8/26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橢圓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E6B0270-D050-4921-8B36-1E1FE7386D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90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ACA02E0F-A487-4B66-85E0-CDC29F6BC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開啟</a:t>
            </a:r>
            <a:r>
              <a:rPr lang="en-US" altLang="zh-TW" sz="4000" cap="none" dirty="0"/>
              <a:t>WFduino</a:t>
            </a:r>
            <a:endParaRPr lang="zh-TW" altLang="en-US" sz="4000" cap="none" dirty="0"/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7B8D4891-8F73-4465-A869-91B62CD12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7DE107-E58F-4A90-BC7F-87B9BCA2E2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79200" y="5734050"/>
            <a:ext cx="812800" cy="520700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144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31F4F2-D8D8-46A5-8465-5E103AB67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cap="none" dirty="0"/>
              <a:t>將</a:t>
            </a:r>
            <a:r>
              <a:rPr lang="en-US" altLang="zh-TW" cap="none" dirty="0"/>
              <a:t>Arduino</a:t>
            </a:r>
            <a:r>
              <a:rPr lang="zh-TW" altLang="en-US" cap="none" dirty="0"/>
              <a:t>板以</a:t>
            </a:r>
            <a:r>
              <a:rPr lang="en-US" altLang="zh-TW" cap="none" dirty="0"/>
              <a:t>USB</a:t>
            </a:r>
            <a:r>
              <a:rPr lang="zh-TW" altLang="en-US" cap="none" dirty="0"/>
              <a:t>線與電腦連接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8335388-7E18-495F-88ED-7C06ABE4D53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95" y="3674005"/>
            <a:ext cx="2697241" cy="191054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1ACA10-53ED-41DE-93F9-E3D54841E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E7B79A2-4FB2-4E82-90DC-BAE45C575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1" y="2084001"/>
            <a:ext cx="4477612" cy="3746269"/>
          </a:xfrm>
          <a:prstGeom prst="rect">
            <a:avLst/>
          </a:prstGeom>
        </p:spPr>
      </p:pic>
      <p:sp>
        <p:nvSpPr>
          <p:cNvPr id="9" name="手繪多邊形: 圖案 8">
            <a:extLst>
              <a:ext uri="{FF2B5EF4-FFF2-40B4-BE49-F238E27FC236}">
                <a16:creationId xmlns:a16="http://schemas.microsoft.com/office/drawing/2014/main" id="{A260793E-D76D-4466-8B35-75CFBC9A2523}"/>
              </a:ext>
            </a:extLst>
          </p:cNvPr>
          <p:cNvSpPr/>
          <p:nvPr/>
        </p:nvSpPr>
        <p:spPr>
          <a:xfrm>
            <a:off x="4914900" y="4131129"/>
            <a:ext cx="2498271" cy="440871"/>
          </a:xfrm>
          <a:custGeom>
            <a:avLst/>
            <a:gdLst>
              <a:gd name="connsiteX0" fmla="*/ 0 w 2498271"/>
              <a:gd name="connsiteY0" fmla="*/ 440871 h 440871"/>
              <a:gd name="connsiteX1" fmla="*/ 32657 w 2498271"/>
              <a:gd name="connsiteY1" fmla="*/ 400050 h 440871"/>
              <a:gd name="connsiteX2" fmla="*/ 57150 w 2498271"/>
              <a:gd name="connsiteY2" fmla="*/ 383721 h 440871"/>
              <a:gd name="connsiteX3" fmla="*/ 81643 w 2498271"/>
              <a:gd name="connsiteY3" fmla="*/ 359228 h 440871"/>
              <a:gd name="connsiteX4" fmla="*/ 130629 w 2498271"/>
              <a:gd name="connsiteY4" fmla="*/ 326571 h 440871"/>
              <a:gd name="connsiteX5" fmla="*/ 155121 w 2498271"/>
              <a:gd name="connsiteY5" fmla="*/ 310242 h 440871"/>
              <a:gd name="connsiteX6" fmla="*/ 179614 w 2498271"/>
              <a:gd name="connsiteY6" fmla="*/ 293914 h 440871"/>
              <a:gd name="connsiteX7" fmla="*/ 204107 w 2498271"/>
              <a:gd name="connsiteY7" fmla="*/ 269421 h 440871"/>
              <a:gd name="connsiteX8" fmla="*/ 228600 w 2498271"/>
              <a:gd name="connsiteY8" fmla="*/ 261257 h 440871"/>
              <a:gd name="connsiteX9" fmla="*/ 253093 w 2498271"/>
              <a:gd name="connsiteY9" fmla="*/ 244928 h 440871"/>
              <a:gd name="connsiteX10" fmla="*/ 277586 w 2498271"/>
              <a:gd name="connsiteY10" fmla="*/ 236764 h 440871"/>
              <a:gd name="connsiteX11" fmla="*/ 351064 w 2498271"/>
              <a:gd name="connsiteY11" fmla="*/ 187778 h 440871"/>
              <a:gd name="connsiteX12" fmla="*/ 375557 w 2498271"/>
              <a:gd name="connsiteY12" fmla="*/ 171450 h 440871"/>
              <a:gd name="connsiteX13" fmla="*/ 400050 w 2498271"/>
              <a:gd name="connsiteY13" fmla="*/ 163285 h 440871"/>
              <a:gd name="connsiteX14" fmla="*/ 449036 w 2498271"/>
              <a:gd name="connsiteY14" fmla="*/ 130628 h 440871"/>
              <a:gd name="connsiteX15" fmla="*/ 481693 w 2498271"/>
              <a:gd name="connsiteY15" fmla="*/ 122464 h 440871"/>
              <a:gd name="connsiteX16" fmla="*/ 530679 w 2498271"/>
              <a:gd name="connsiteY16" fmla="*/ 106135 h 440871"/>
              <a:gd name="connsiteX17" fmla="*/ 555171 w 2498271"/>
              <a:gd name="connsiteY17" fmla="*/ 97971 h 440871"/>
              <a:gd name="connsiteX18" fmla="*/ 604157 w 2498271"/>
              <a:gd name="connsiteY18" fmla="*/ 81642 h 440871"/>
              <a:gd name="connsiteX19" fmla="*/ 628650 w 2498271"/>
              <a:gd name="connsiteY19" fmla="*/ 65314 h 440871"/>
              <a:gd name="connsiteX20" fmla="*/ 677636 w 2498271"/>
              <a:gd name="connsiteY20" fmla="*/ 48985 h 440871"/>
              <a:gd name="connsiteX21" fmla="*/ 734786 w 2498271"/>
              <a:gd name="connsiteY21" fmla="*/ 32657 h 440871"/>
              <a:gd name="connsiteX22" fmla="*/ 767443 w 2498271"/>
              <a:gd name="connsiteY22" fmla="*/ 16328 h 440871"/>
              <a:gd name="connsiteX23" fmla="*/ 898071 w 2498271"/>
              <a:gd name="connsiteY23" fmla="*/ 0 h 440871"/>
              <a:gd name="connsiteX24" fmla="*/ 1077686 w 2498271"/>
              <a:gd name="connsiteY24" fmla="*/ 8164 h 440871"/>
              <a:gd name="connsiteX25" fmla="*/ 1110343 w 2498271"/>
              <a:gd name="connsiteY25" fmla="*/ 16328 h 440871"/>
              <a:gd name="connsiteX26" fmla="*/ 1159329 w 2498271"/>
              <a:gd name="connsiteY26" fmla="*/ 24492 h 440871"/>
              <a:gd name="connsiteX27" fmla="*/ 1183821 w 2498271"/>
              <a:gd name="connsiteY27" fmla="*/ 32657 h 440871"/>
              <a:gd name="connsiteX28" fmla="*/ 1322614 w 2498271"/>
              <a:gd name="connsiteY28" fmla="*/ 48985 h 440871"/>
              <a:gd name="connsiteX29" fmla="*/ 1355271 w 2498271"/>
              <a:gd name="connsiteY29" fmla="*/ 57150 h 440871"/>
              <a:gd name="connsiteX30" fmla="*/ 1396093 w 2498271"/>
              <a:gd name="connsiteY30" fmla="*/ 65314 h 440871"/>
              <a:gd name="connsiteX31" fmla="*/ 1420586 w 2498271"/>
              <a:gd name="connsiteY31" fmla="*/ 73478 h 440871"/>
              <a:gd name="connsiteX32" fmla="*/ 1461407 w 2498271"/>
              <a:gd name="connsiteY32" fmla="*/ 81642 h 440871"/>
              <a:gd name="connsiteX33" fmla="*/ 1583871 w 2498271"/>
              <a:gd name="connsiteY33" fmla="*/ 122464 h 440871"/>
              <a:gd name="connsiteX34" fmla="*/ 1608364 w 2498271"/>
              <a:gd name="connsiteY34" fmla="*/ 146957 h 440871"/>
              <a:gd name="connsiteX35" fmla="*/ 1657350 w 2498271"/>
              <a:gd name="connsiteY35" fmla="*/ 163285 h 440871"/>
              <a:gd name="connsiteX36" fmla="*/ 1681843 w 2498271"/>
              <a:gd name="connsiteY36" fmla="*/ 171450 h 440871"/>
              <a:gd name="connsiteX37" fmla="*/ 1706336 w 2498271"/>
              <a:gd name="connsiteY37" fmla="*/ 187778 h 440871"/>
              <a:gd name="connsiteX38" fmla="*/ 1779814 w 2498271"/>
              <a:gd name="connsiteY38" fmla="*/ 204107 h 440871"/>
              <a:gd name="connsiteX39" fmla="*/ 1828800 w 2498271"/>
              <a:gd name="connsiteY39" fmla="*/ 220435 h 440871"/>
              <a:gd name="connsiteX40" fmla="*/ 1943100 w 2498271"/>
              <a:gd name="connsiteY40" fmla="*/ 244928 h 440871"/>
              <a:gd name="connsiteX41" fmla="*/ 1983921 w 2498271"/>
              <a:gd name="connsiteY41" fmla="*/ 253092 h 440871"/>
              <a:gd name="connsiteX42" fmla="*/ 2212521 w 2498271"/>
              <a:gd name="connsiteY42" fmla="*/ 261257 h 440871"/>
              <a:gd name="connsiteX43" fmla="*/ 2318657 w 2498271"/>
              <a:gd name="connsiteY43" fmla="*/ 253092 h 440871"/>
              <a:gd name="connsiteX44" fmla="*/ 2383971 w 2498271"/>
              <a:gd name="connsiteY44" fmla="*/ 236764 h 440871"/>
              <a:gd name="connsiteX45" fmla="*/ 2441121 w 2498271"/>
              <a:gd name="connsiteY45" fmla="*/ 228600 h 440871"/>
              <a:gd name="connsiteX46" fmla="*/ 2498271 w 2498271"/>
              <a:gd name="connsiteY46" fmla="*/ 204107 h 44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98271" h="440871">
                <a:moveTo>
                  <a:pt x="0" y="440871"/>
                </a:moveTo>
                <a:cubicBezTo>
                  <a:pt x="10886" y="427264"/>
                  <a:pt x="20335" y="412372"/>
                  <a:pt x="32657" y="400050"/>
                </a:cubicBezTo>
                <a:cubicBezTo>
                  <a:pt x="39595" y="393112"/>
                  <a:pt x="49612" y="390003"/>
                  <a:pt x="57150" y="383721"/>
                </a:cubicBezTo>
                <a:cubicBezTo>
                  <a:pt x="66020" y="376329"/>
                  <a:pt x="72529" y="366317"/>
                  <a:pt x="81643" y="359228"/>
                </a:cubicBezTo>
                <a:cubicBezTo>
                  <a:pt x="97134" y="347180"/>
                  <a:pt x="114300" y="337457"/>
                  <a:pt x="130629" y="326571"/>
                </a:cubicBezTo>
                <a:lnTo>
                  <a:pt x="155121" y="310242"/>
                </a:lnTo>
                <a:cubicBezTo>
                  <a:pt x="163285" y="304799"/>
                  <a:pt x="172676" y="300852"/>
                  <a:pt x="179614" y="293914"/>
                </a:cubicBezTo>
                <a:cubicBezTo>
                  <a:pt x="187778" y="285750"/>
                  <a:pt x="194500" y="275826"/>
                  <a:pt x="204107" y="269421"/>
                </a:cubicBezTo>
                <a:cubicBezTo>
                  <a:pt x="211268" y="264647"/>
                  <a:pt x="220436" y="263978"/>
                  <a:pt x="228600" y="261257"/>
                </a:cubicBezTo>
                <a:cubicBezTo>
                  <a:pt x="236764" y="255814"/>
                  <a:pt x="244317" y="249316"/>
                  <a:pt x="253093" y="244928"/>
                </a:cubicBezTo>
                <a:cubicBezTo>
                  <a:pt x="260790" y="241079"/>
                  <a:pt x="270063" y="240943"/>
                  <a:pt x="277586" y="236764"/>
                </a:cubicBezTo>
                <a:cubicBezTo>
                  <a:pt x="277594" y="236760"/>
                  <a:pt x="338814" y="195945"/>
                  <a:pt x="351064" y="187778"/>
                </a:cubicBezTo>
                <a:cubicBezTo>
                  <a:pt x="359228" y="182335"/>
                  <a:pt x="366248" y="174553"/>
                  <a:pt x="375557" y="171450"/>
                </a:cubicBezTo>
                <a:cubicBezTo>
                  <a:pt x="383721" y="168728"/>
                  <a:pt x="392527" y="167464"/>
                  <a:pt x="400050" y="163285"/>
                </a:cubicBezTo>
                <a:cubicBezTo>
                  <a:pt x="417205" y="153754"/>
                  <a:pt x="429997" y="135388"/>
                  <a:pt x="449036" y="130628"/>
                </a:cubicBezTo>
                <a:cubicBezTo>
                  <a:pt x="459922" y="127907"/>
                  <a:pt x="470946" y="125688"/>
                  <a:pt x="481693" y="122464"/>
                </a:cubicBezTo>
                <a:cubicBezTo>
                  <a:pt x="498179" y="117518"/>
                  <a:pt x="514350" y="111578"/>
                  <a:pt x="530679" y="106135"/>
                </a:cubicBezTo>
                <a:lnTo>
                  <a:pt x="555171" y="97971"/>
                </a:lnTo>
                <a:cubicBezTo>
                  <a:pt x="555176" y="97969"/>
                  <a:pt x="604153" y="81645"/>
                  <a:pt x="604157" y="81642"/>
                </a:cubicBezTo>
                <a:cubicBezTo>
                  <a:pt x="612321" y="76199"/>
                  <a:pt x="619683" y="69299"/>
                  <a:pt x="628650" y="65314"/>
                </a:cubicBezTo>
                <a:cubicBezTo>
                  <a:pt x="644379" y="58324"/>
                  <a:pt x="661307" y="54428"/>
                  <a:pt x="677636" y="48985"/>
                </a:cubicBezTo>
                <a:cubicBezTo>
                  <a:pt x="712768" y="37274"/>
                  <a:pt x="693787" y="42906"/>
                  <a:pt x="734786" y="32657"/>
                </a:cubicBezTo>
                <a:cubicBezTo>
                  <a:pt x="745672" y="27214"/>
                  <a:pt x="755786" y="19825"/>
                  <a:pt x="767443" y="16328"/>
                </a:cubicBezTo>
                <a:cubicBezTo>
                  <a:pt x="792762" y="8732"/>
                  <a:pt x="883630" y="1444"/>
                  <a:pt x="898071" y="0"/>
                </a:cubicBezTo>
                <a:cubicBezTo>
                  <a:pt x="957943" y="2721"/>
                  <a:pt x="1017929" y="3567"/>
                  <a:pt x="1077686" y="8164"/>
                </a:cubicBezTo>
                <a:cubicBezTo>
                  <a:pt x="1088874" y="9025"/>
                  <a:pt x="1099340" y="14128"/>
                  <a:pt x="1110343" y="16328"/>
                </a:cubicBezTo>
                <a:cubicBezTo>
                  <a:pt x="1126575" y="19574"/>
                  <a:pt x="1143000" y="21771"/>
                  <a:pt x="1159329" y="24492"/>
                </a:cubicBezTo>
                <a:cubicBezTo>
                  <a:pt x="1167493" y="27214"/>
                  <a:pt x="1175315" y="31348"/>
                  <a:pt x="1183821" y="32657"/>
                </a:cubicBezTo>
                <a:cubicBezTo>
                  <a:pt x="1311888" y="52360"/>
                  <a:pt x="1219197" y="30181"/>
                  <a:pt x="1322614" y="48985"/>
                </a:cubicBezTo>
                <a:cubicBezTo>
                  <a:pt x="1333654" y="50992"/>
                  <a:pt x="1344317" y="54716"/>
                  <a:pt x="1355271" y="57150"/>
                </a:cubicBezTo>
                <a:cubicBezTo>
                  <a:pt x="1368817" y="60160"/>
                  <a:pt x="1382631" y="61949"/>
                  <a:pt x="1396093" y="65314"/>
                </a:cubicBezTo>
                <a:cubicBezTo>
                  <a:pt x="1404442" y="67401"/>
                  <a:pt x="1412237" y="71391"/>
                  <a:pt x="1420586" y="73478"/>
                </a:cubicBezTo>
                <a:cubicBezTo>
                  <a:pt x="1434048" y="76843"/>
                  <a:pt x="1447800" y="78921"/>
                  <a:pt x="1461407" y="81642"/>
                </a:cubicBezTo>
                <a:cubicBezTo>
                  <a:pt x="1555934" y="119454"/>
                  <a:pt x="1514308" y="108552"/>
                  <a:pt x="1583871" y="122464"/>
                </a:cubicBezTo>
                <a:cubicBezTo>
                  <a:pt x="1592035" y="130628"/>
                  <a:pt x="1598271" y="141350"/>
                  <a:pt x="1608364" y="146957"/>
                </a:cubicBezTo>
                <a:cubicBezTo>
                  <a:pt x="1623410" y="155316"/>
                  <a:pt x="1641021" y="157842"/>
                  <a:pt x="1657350" y="163285"/>
                </a:cubicBezTo>
                <a:cubicBezTo>
                  <a:pt x="1665514" y="166006"/>
                  <a:pt x="1674682" y="166676"/>
                  <a:pt x="1681843" y="171450"/>
                </a:cubicBezTo>
                <a:cubicBezTo>
                  <a:pt x="1690007" y="176893"/>
                  <a:pt x="1697560" y="183390"/>
                  <a:pt x="1706336" y="187778"/>
                </a:cubicBezTo>
                <a:cubicBezTo>
                  <a:pt x="1729693" y="199456"/>
                  <a:pt x="1754733" y="197837"/>
                  <a:pt x="1779814" y="204107"/>
                </a:cubicBezTo>
                <a:cubicBezTo>
                  <a:pt x="1796512" y="208282"/>
                  <a:pt x="1812102" y="216260"/>
                  <a:pt x="1828800" y="220435"/>
                </a:cubicBezTo>
                <a:cubicBezTo>
                  <a:pt x="1931596" y="246135"/>
                  <a:pt x="1856175" y="229124"/>
                  <a:pt x="1943100" y="244928"/>
                </a:cubicBezTo>
                <a:cubicBezTo>
                  <a:pt x="1956753" y="247410"/>
                  <a:pt x="1970070" y="252253"/>
                  <a:pt x="1983921" y="253092"/>
                </a:cubicBezTo>
                <a:cubicBezTo>
                  <a:pt x="2060030" y="257705"/>
                  <a:pt x="2136321" y="258535"/>
                  <a:pt x="2212521" y="261257"/>
                </a:cubicBezTo>
                <a:cubicBezTo>
                  <a:pt x="2247900" y="258535"/>
                  <a:pt x="2283530" y="258110"/>
                  <a:pt x="2318657" y="253092"/>
                </a:cubicBezTo>
                <a:cubicBezTo>
                  <a:pt x="2340873" y="249918"/>
                  <a:pt x="2361755" y="239938"/>
                  <a:pt x="2383971" y="236764"/>
                </a:cubicBezTo>
                <a:lnTo>
                  <a:pt x="2441121" y="228600"/>
                </a:lnTo>
                <a:cubicBezTo>
                  <a:pt x="2493758" y="211054"/>
                  <a:pt x="2477936" y="224442"/>
                  <a:pt x="2498271" y="204107"/>
                </a:cubicBezTo>
              </a:path>
            </a:pathLst>
          </a:custGeom>
          <a:noFill/>
          <a:ln w="1238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D8F8184-B180-4245-876A-49AFB2DBF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839249"/>
            <a:ext cx="1935134" cy="19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4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點選左下方「開始」，打開選單</a:t>
            </a:r>
          </a:p>
        </p:txBody>
      </p:sp>
      <p:pic>
        <p:nvPicPr>
          <p:cNvPr id="5" name="內容版面配置區 4" descr="Screenshot 2016-09-13 at 10.22.57 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937776"/>
            <a:ext cx="7467600" cy="41984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98072" y="5858257"/>
            <a:ext cx="392621" cy="3123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919" y="759278"/>
            <a:ext cx="968788" cy="20920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點選「所有應用程式」</a:t>
            </a:r>
          </a:p>
        </p:txBody>
      </p:sp>
      <p:pic>
        <p:nvPicPr>
          <p:cNvPr id="5" name="內容版面配置區 4" descr="Screenshot 2016-09-13 at 10.23.09 A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937776"/>
            <a:ext cx="7467600" cy="41984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86699" y="4353652"/>
            <a:ext cx="556953" cy="49266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number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026" y="750498"/>
            <a:ext cx="1157662" cy="17834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開啟「</a:t>
            </a:r>
            <a:r>
              <a:rPr lang="en-US" altLang="zh-TW" dirty="0"/>
              <a:t>WF</a:t>
            </a:r>
            <a:r>
              <a:rPr lang="en-US" altLang="zh-TW" sz="2800" cap="none" dirty="0"/>
              <a:t>duino</a:t>
            </a:r>
            <a:r>
              <a:rPr lang="zh-TW" altLang="en-US" dirty="0"/>
              <a:t>」</a:t>
            </a:r>
          </a:p>
        </p:txBody>
      </p:sp>
      <p:pic>
        <p:nvPicPr>
          <p:cNvPr id="5" name="內容版面配置區 4" descr="Screenshot 2016-09-13 at 12.02.08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937776"/>
            <a:ext cx="7467600" cy="41984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056907" y="3464190"/>
            <a:ext cx="615144" cy="5342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 descr="number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150" y="640688"/>
            <a:ext cx="1265187" cy="21613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選擇連接埠</a:t>
            </a:r>
          </a:p>
        </p:txBody>
      </p:sp>
      <p:pic>
        <p:nvPicPr>
          <p:cNvPr id="5" name="內容版面配置區 4" descr="Screenshot 2016-09-13 at 1.25.21 PM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81200" y="1937776"/>
            <a:ext cx="7467600" cy="419847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30335" y="2161309"/>
            <a:ext cx="656705" cy="4073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 descr="number-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342" y="772659"/>
            <a:ext cx="1627641" cy="16276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00E21F-807A-4860-A476-98E1BB496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連接完成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50AB9B8-5F77-4EFB-9520-C01A3E52130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03" y="1910443"/>
            <a:ext cx="6755391" cy="364240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F70B57-1671-421A-B64A-2BEBBD9D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C7C0441-C781-49E8-8CE2-0963D1E34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92" y="846138"/>
            <a:ext cx="1918608" cy="19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426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自訂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2C6DF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981A0CD3-FE83-499F-B56D-256930C7FA58}" vid="{791CE1E9-EBDD-4B08-9852-F1E62B82B8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263</TotalTime>
  <Words>40</Words>
  <Application>Microsoft Office PowerPoint</Application>
  <PresentationFormat>寬螢幕</PresentationFormat>
  <Paragraphs>14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新細明體</vt:lpstr>
      <vt:lpstr>Century Schoolbook</vt:lpstr>
      <vt:lpstr>Wingdings</vt:lpstr>
      <vt:lpstr>Wingdings 2</vt:lpstr>
      <vt:lpstr>佈景主題1</vt:lpstr>
      <vt:lpstr>開啟WFduino</vt:lpstr>
      <vt:lpstr>將Arduino板以USB線與電腦連接</vt:lpstr>
      <vt:lpstr>點選左下方「開始」，打開選單</vt:lpstr>
      <vt:lpstr>點選「所有應用程式」</vt:lpstr>
      <vt:lpstr>開啟「WFduino」</vt:lpstr>
      <vt:lpstr>選擇連接埠</vt:lpstr>
      <vt:lpstr>連接完成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主題1：軟體安裝與使用</dc:title>
  <dc:creator>justina</dc:creator>
  <cp:lastModifiedBy>Justina</cp:lastModifiedBy>
  <cp:revision>33</cp:revision>
  <dcterms:created xsi:type="dcterms:W3CDTF">2016-08-02T06:34:07Z</dcterms:created>
  <dcterms:modified xsi:type="dcterms:W3CDTF">2017-08-25T23:59:04Z</dcterms:modified>
</cp:coreProperties>
</file>