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216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500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D7371-BAF0-44BD-923B-58AD021E5B2C}" type="datetimeFigureOut">
              <a:rPr lang="zh-TW" altLang="en-US" smtClean="0"/>
              <a:pPr/>
              <a:t>2017/8/26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98453-61D6-4C7E-9C8C-4D251A4F053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1236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928670"/>
            <a:ext cx="8229600" cy="1894362"/>
          </a:xfrm>
        </p:spPr>
        <p:txBody>
          <a:bodyPr/>
          <a:lstStyle>
            <a:lvl1pPr>
              <a:defRPr b="1" cap="none" baseline="0"/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047979" y="2857496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1" name="橢圓 20"/>
          <p:cNvSpPr/>
          <p:nvPr/>
        </p:nvSpPr>
        <p:spPr bwMode="auto">
          <a:xfrm>
            <a:off x="285709" y="142852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09720" y="121442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橢圓 23"/>
          <p:cNvSpPr/>
          <p:nvPr/>
        </p:nvSpPr>
        <p:spPr bwMode="auto">
          <a:xfrm>
            <a:off x="1333467" y="1714488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橢圓 25"/>
          <p:cNvSpPr/>
          <p:nvPr/>
        </p:nvSpPr>
        <p:spPr bwMode="auto">
          <a:xfrm>
            <a:off x="2000221" y="200024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橢圓 24"/>
          <p:cNvSpPr/>
          <p:nvPr/>
        </p:nvSpPr>
        <p:spPr>
          <a:xfrm>
            <a:off x="2476475" y="57148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13" y="4214818"/>
            <a:ext cx="3770924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762227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76" y="6047970"/>
            <a:ext cx="2762227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5" y="6047970"/>
            <a:ext cx="2762227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35" y="0"/>
            <a:ext cx="2762227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3" y="0"/>
            <a:ext cx="2762227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72" y="0"/>
            <a:ext cx="2762227" cy="81003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164151" y="0"/>
            <a:ext cx="492443" cy="58772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/>
              <a:t>（宜蘭縣版學生資訊課程教材）</a:t>
            </a:r>
            <a:r>
              <a:rPr lang="en-US" altLang="zh-TW" sz="2000" dirty="0"/>
              <a:t>Chrome OS </a:t>
            </a:r>
            <a:r>
              <a:rPr lang="zh-TW" altLang="en-US" sz="2000" dirty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1151665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30D5-44C8-48FE-B5FA-B0289EC6601D}" type="datetimeFigureOut">
              <a:rPr lang="zh-TW" altLang="en-US" smtClean="0"/>
              <a:pPr/>
              <a:t>2017/8/26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6944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30D5-44C8-48FE-B5FA-B0289EC6601D}" type="datetimeFigureOut">
              <a:rPr lang="zh-TW" altLang="en-US" smtClean="0"/>
              <a:pPr/>
              <a:t>2017/8/26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0341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41110" y="70208"/>
            <a:ext cx="1304549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90459" y="6512868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/>
              <a:t>（宜蘭縣版學生資訊課程教材）</a:t>
            </a:r>
            <a:r>
              <a:rPr lang="en-US" altLang="zh-TW" sz="1600" dirty="0"/>
              <a:t>Chrome OS </a:t>
            </a:r>
            <a:r>
              <a:rPr lang="zh-TW" altLang="en-US" sz="1600" dirty="0"/>
              <a:t>版本</a:t>
            </a:r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A77D-AD5D-41E1-90D0-74126C36A608}" type="datetime1">
              <a:rPr lang="zh-TW" altLang="en-US" smtClean="0"/>
              <a:pPr/>
              <a:t>2017/8/26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326031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6A6830D5-44C8-48FE-B5FA-B0289EC6601D}" type="datetimeFigureOut">
              <a:rPr lang="zh-TW" altLang="en-US" smtClean="0"/>
              <a:pPr/>
              <a:t>2017/8/26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矩形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橢圓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橢圓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橢圓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6528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30D5-44C8-48FE-B5FA-B0289EC6601D}" type="datetimeFigureOut">
              <a:rPr lang="zh-TW" altLang="en-US" smtClean="0"/>
              <a:pPr/>
              <a:t>2017/8/26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5043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30D5-44C8-48FE-B5FA-B0289EC6601D}" type="datetimeFigureOut">
              <a:rPr lang="zh-TW" altLang="en-US" smtClean="0"/>
              <a:pPr/>
              <a:t>2017/8/26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800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6830D5-44C8-48FE-B5FA-B0289EC6601D}" type="datetimeFigureOut">
              <a:rPr lang="zh-TW" altLang="en-US" smtClean="0"/>
              <a:pPr/>
              <a:t>2017/8/26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33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30D5-44C8-48FE-B5FA-B0289EC6601D}" type="datetimeFigureOut">
              <a:rPr lang="zh-TW" altLang="en-US" smtClean="0"/>
              <a:pPr/>
              <a:t>2017/8/26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5192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橢圓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6830D5-44C8-48FE-B5FA-B0289EC6601D}" type="datetimeFigureOut">
              <a:rPr lang="zh-TW" altLang="en-US" smtClean="0"/>
              <a:pPr/>
              <a:t>2017/8/26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3705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橢圓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6830D5-44C8-48FE-B5FA-B0289EC6601D}" type="datetimeFigureOut">
              <a:rPr lang="zh-TW" altLang="en-US" smtClean="0"/>
              <a:pPr/>
              <a:t>2017/8/26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425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A6830D5-44C8-48FE-B5FA-B0289EC6601D}" type="datetimeFigureOut">
              <a:rPr lang="zh-TW" altLang="en-US" smtClean="0"/>
              <a:pPr/>
              <a:t>2017/8/26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橢圓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690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安裝</a:t>
            </a:r>
            <a:r>
              <a:rPr lang="en-US" altLang="zh-TW" sz="4000" dirty="0" err="1"/>
              <a:t>WFd</a:t>
            </a:r>
            <a:r>
              <a:rPr lang="en-US" altLang="zh-TW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uino</a:t>
            </a:r>
            <a:endParaRPr lang="zh-TW" altLang="en-US" sz="4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01305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 descr="Screenshot 2016-09-13 at 10.22.57 AM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81200" y="1937776"/>
            <a:ext cx="7467600" cy="419847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點選左下方「開始」，打開選單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56" y="804158"/>
            <a:ext cx="1710441" cy="171044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898072" y="5858257"/>
            <a:ext cx="392621" cy="31235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7845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點選「所有應用程式」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pic>
        <p:nvPicPr>
          <p:cNvPr id="8" name="內容版面配置區 7" descr="Screenshot 2016-09-13 at 10.23.09 AM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81200" y="1937776"/>
            <a:ext cx="7467600" cy="4198475"/>
          </a:xfrm>
        </p:spPr>
      </p:pic>
      <p:sp>
        <p:nvSpPr>
          <p:cNvPr id="9" name="矩形 8"/>
          <p:cNvSpPr/>
          <p:nvPr/>
        </p:nvSpPr>
        <p:spPr>
          <a:xfrm>
            <a:off x="6478385" y="4320402"/>
            <a:ext cx="548641" cy="55085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762" y="782244"/>
            <a:ext cx="1790926" cy="179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04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點選「線上應用程式商店」</a:t>
            </a:r>
          </a:p>
        </p:txBody>
      </p:sp>
      <p:pic>
        <p:nvPicPr>
          <p:cNvPr id="7" name="內容版面配置區 6" descr="Screenshot 2016-09-13 at 10.23.19 AM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81200" y="1937776"/>
            <a:ext cx="7467600" cy="4198475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581" y="718847"/>
            <a:ext cx="1648795" cy="164879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400203" y="2898926"/>
            <a:ext cx="631769" cy="55085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2034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 descr="Screenshot 2016-09-13 at 10.23.49 AM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81200" y="1937776"/>
            <a:ext cx="7467600" cy="4198475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在搜尋列輸入「</a:t>
            </a:r>
            <a:r>
              <a:rPr lang="en-US" altLang="zh-TW" dirty="0" err="1"/>
              <a:t>WF</a:t>
            </a:r>
            <a:r>
              <a:rPr lang="en-US" altLang="zh-TW" sz="3200" cap="none" dirty="0" err="1"/>
              <a:t>duino</a:t>
            </a:r>
            <a:r>
              <a:rPr lang="zh-TW" altLang="en-US" dirty="0"/>
              <a:t>」後，按「　　」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779666"/>
            <a:ext cx="1490005" cy="149000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313708" y="2641232"/>
            <a:ext cx="1404852" cy="4095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 descr="ent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5905" y="969083"/>
            <a:ext cx="787579" cy="38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97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點擊「加到</a:t>
            </a:r>
            <a:r>
              <a:rPr lang="en-US" altLang="zh-TW" dirty="0"/>
              <a:t>CHROME</a:t>
            </a:r>
            <a:r>
              <a:rPr lang="zh-TW" altLang="en-US" dirty="0"/>
              <a:t>」</a:t>
            </a:r>
          </a:p>
        </p:txBody>
      </p:sp>
      <p:pic>
        <p:nvPicPr>
          <p:cNvPr id="5" name="內容版面配置區 4" descr="Screenshot 2016-09-13 at 10.25.50 AM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81200" y="1937776"/>
            <a:ext cx="7467600" cy="4198475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7999613" y="2984269"/>
            <a:ext cx="914402" cy="24938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 descr="number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4979" y="597707"/>
            <a:ext cx="1598486" cy="15984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點選「新增應用程式」</a:t>
            </a:r>
          </a:p>
        </p:txBody>
      </p:sp>
      <p:pic>
        <p:nvPicPr>
          <p:cNvPr id="5" name="內容版面配置區 4" descr="Screenshot 2016-09-13 at 10.26.03 AM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81200" y="1937776"/>
            <a:ext cx="7467600" cy="4198475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5514108" y="3300153"/>
            <a:ext cx="723208" cy="24938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 descr="number-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950" y="691093"/>
            <a:ext cx="1723438" cy="172343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安裝完成</a:t>
            </a:r>
          </a:p>
        </p:txBody>
      </p:sp>
      <p:pic>
        <p:nvPicPr>
          <p:cNvPr id="5" name="內容版面配置區 4" descr="Screenshot 2016-09-13 at 10.26.17 AM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81200" y="1937776"/>
            <a:ext cx="7467600" cy="4198475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5056908" y="3499657"/>
            <a:ext cx="648395" cy="53201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 descr="141408089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7236" y="685530"/>
            <a:ext cx="1464216" cy="146421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1">
  <a:themeElements>
    <a:clrScheme name="自訂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2C6DF0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1" id="{981A0CD3-FE83-499F-B56D-256930C7FA58}" vid="{791CE1E9-EBDD-4B08-9852-F1E62B82B82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77</TotalTime>
  <Words>54</Words>
  <Application>Microsoft Office PowerPoint</Application>
  <PresentationFormat>寬螢幕</PresentationFormat>
  <Paragraphs>15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5" baseType="lpstr">
      <vt:lpstr>新細明體</vt:lpstr>
      <vt:lpstr>Calibri</vt:lpstr>
      <vt:lpstr>Century Schoolbook</vt:lpstr>
      <vt:lpstr>Times New Roman</vt:lpstr>
      <vt:lpstr>Wingdings</vt:lpstr>
      <vt:lpstr>Wingdings 2</vt:lpstr>
      <vt:lpstr>佈景主題1</vt:lpstr>
      <vt:lpstr>安裝WFduino</vt:lpstr>
      <vt:lpstr>點選左下方「開始」，打開選單</vt:lpstr>
      <vt:lpstr>點選「所有應用程式」</vt:lpstr>
      <vt:lpstr>點選「線上應用程式商店」</vt:lpstr>
      <vt:lpstr>在搜尋列輸入「WFduino」後，按「　　」</vt:lpstr>
      <vt:lpstr>點擊「加到CHROME」</vt:lpstr>
      <vt:lpstr>點選「新增應用程式」</vt:lpstr>
      <vt:lpstr>安裝完成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主題1：軟體安裝與使用</dc:title>
  <dc:creator>justina</dc:creator>
  <cp:lastModifiedBy>Justina</cp:lastModifiedBy>
  <cp:revision>20</cp:revision>
  <dcterms:created xsi:type="dcterms:W3CDTF">2016-08-02T06:34:07Z</dcterms:created>
  <dcterms:modified xsi:type="dcterms:W3CDTF">2017-08-26T00:41:38Z</dcterms:modified>
</cp:coreProperties>
</file>