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認識擴充板與連接方式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78AF17-DD31-482F-9FDD-938A4A07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範例三：全彩</a:t>
            </a:r>
            <a:r>
              <a:rPr lang="en-US" altLang="zh-TW" dirty="0"/>
              <a:t>LED</a:t>
            </a:r>
            <a:r>
              <a:rPr lang="zh-TW" altLang="en-US" dirty="0"/>
              <a:t>（模擬類比輸出）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393B96-EE61-4419-8091-280368227C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32867F-87F4-463C-B99C-A5F765E1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5" name="內容版面配置區 6" descr="GRB2.png">
            <a:extLst>
              <a:ext uri="{FF2B5EF4-FFF2-40B4-BE49-F238E27FC236}">
                <a16:creationId xmlns:a16="http://schemas.microsoft.com/office/drawing/2014/main" id="{86674573-3E0F-4355-B7DF-66ADBFD7A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985" y="1600201"/>
            <a:ext cx="6092031" cy="487362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386875A1-9749-4E47-B169-93AA78C5AA9F}"/>
              </a:ext>
            </a:extLst>
          </p:cNvPr>
          <p:cNvSpPr txBox="1"/>
          <p:nvPr/>
        </p:nvSpPr>
        <p:spPr>
          <a:xfrm>
            <a:off x="5383819" y="2915360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60535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AE1D8B-F694-4B09-8807-A54E1875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範例四：紅綠燈模組（數位輸出、模擬類比輸出）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A0C95B-9C37-4BED-B9DD-93D097445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40A260-81DB-4344-9465-FE7B1D4B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pic>
        <p:nvPicPr>
          <p:cNvPr id="5" name="內容版面配置區 6" descr="1012.png">
            <a:extLst>
              <a:ext uri="{FF2B5EF4-FFF2-40B4-BE49-F238E27FC236}">
                <a16:creationId xmlns:a16="http://schemas.microsoft.com/office/drawing/2014/main" id="{5F44B809-6CAB-499E-B781-D93034A11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01" y="1626852"/>
            <a:ext cx="5715798" cy="4820323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73B03D8A-F77E-4502-88D0-15B0336E960B}"/>
              </a:ext>
            </a:extLst>
          </p:cNvPr>
          <p:cNvSpPr txBox="1"/>
          <p:nvPr/>
        </p:nvSpPr>
        <p:spPr>
          <a:xfrm>
            <a:off x="5495314" y="2759827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97691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21ED42-02E3-4FB2-88CE-F8A9DE2D0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範例五：</a:t>
            </a:r>
            <a:r>
              <a:rPr lang="en-US" altLang="zh-TW" dirty="0"/>
              <a:t>XY</a:t>
            </a:r>
            <a:r>
              <a:rPr lang="zh-TW" altLang="en-US" dirty="0"/>
              <a:t>雙軸搖桿（類比與數位輸入）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D02534-A05E-4D47-B62A-9EC1B45DB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B49F1FD3-F256-4AA7-B838-FC0DE3BA6EC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1600200"/>
            <a:ext cx="3898900" cy="4873625"/>
          </a:xfrm>
        </p:spPr>
      </p:pic>
    </p:spTree>
    <p:extLst>
      <p:ext uri="{BB962C8B-B14F-4D97-AF65-F5344CB8AC3E}">
        <p14:creationId xmlns:p14="http://schemas.microsoft.com/office/powerpoint/2010/main" val="195093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D213B-9467-4958-9256-DCAC61AB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3E67E0-3118-4913-B870-7ED4DD4887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為了讓避免接線上可能發生的問題，本課程在</a:t>
            </a:r>
            <a:r>
              <a:rPr lang="en-US" altLang="zh-TW" dirty="0"/>
              <a:t>Arduino Uno</a:t>
            </a:r>
            <a:r>
              <a:rPr lang="zh-TW" altLang="en-US" dirty="0"/>
              <a:t>上方，放置一塊擴充板。</a:t>
            </a:r>
            <a:endParaRPr lang="en-US" altLang="zh-TW" dirty="0"/>
          </a:p>
          <a:p>
            <a:r>
              <a:rPr lang="zh-TW" altLang="en-US" dirty="0"/>
              <a:t>所有的電子元件模組，均是透過擴充板與</a:t>
            </a:r>
            <a:r>
              <a:rPr lang="en-US" altLang="zh-TW" dirty="0"/>
              <a:t>Arduino Uno</a:t>
            </a:r>
            <a:r>
              <a:rPr lang="zh-TW" altLang="en-US" dirty="0"/>
              <a:t>連接。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F06501-A819-4340-8BFA-C2D97D4F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圖片 4" descr="1216.png">
            <a:extLst>
              <a:ext uri="{FF2B5EF4-FFF2-40B4-BE49-F238E27FC236}">
                <a16:creationId xmlns:a16="http://schemas.microsoft.com/office/drawing/2014/main" id="{C187F9D5-4597-499D-995A-CE2141C2D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336" y="2955107"/>
            <a:ext cx="4060208" cy="351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6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7207B8-D81E-46AB-8458-EFAAB4E6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擴充板上的紅色</a:t>
            </a:r>
            <a:r>
              <a:rPr lang="en-US" altLang="zh-TW" dirty="0"/>
              <a:t>D2 LED</a:t>
            </a:r>
            <a:r>
              <a:rPr lang="zh-TW" altLang="en-US" dirty="0"/>
              <a:t>連接數位腳位</a:t>
            </a:r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8818CD-3B85-4F60-A812-3C8E8E3166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15AAB00-AFA6-453C-8317-D1AB75306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 descr="1216.png">
            <a:extLst>
              <a:ext uri="{FF2B5EF4-FFF2-40B4-BE49-F238E27FC236}">
                <a16:creationId xmlns:a16="http://schemas.microsoft.com/office/drawing/2014/main" id="{2EC5C419-4A15-4CB7-BC35-1DB20370F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503" y="1872400"/>
            <a:ext cx="5181680" cy="449078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73E46F01-342B-4835-8CBE-E664196533BD}"/>
              </a:ext>
            </a:extLst>
          </p:cNvPr>
          <p:cNvSpPr/>
          <p:nvPr/>
        </p:nvSpPr>
        <p:spPr>
          <a:xfrm>
            <a:off x="4497647" y="2224654"/>
            <a:ext cx="786452" cy="5590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702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1FB418-8DA6-437C-B4FB-6CF5B34CB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數位腳位區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67642BF-2358-4757-8A58-AE4976DD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63DC8CEA-15D3-4B81-B51B-7782CB91CC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6" name="圖片 15" descr="1216.png">
            <a:extLst>
              <a:ext uri="{FF2B5EF4-FFF2-40B4-BE49-F238E27FC236}">
                <a16:creationId xmlns:a16="http://schemas.microsoft.com/office/drawing/2014/main" id="{B624144E-9001-435B-9239-685CB0B4B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235" y="1792334"/>
            <a:ext cx="6232445" cy="4681618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id="{E2DC3346-E66B-49F0-A377-29FDF01BACC8}"/>
              </a:ext>
            </a:extLst>
          </p:cNvPr>
          <p:cNvSpPr/>
          <p:nvPr/>
        </p:nvSpPr>
        <p:spPr>
          <a:xfrm>
            <a:off x="4633139" y="2805239"/>
            <a:ext cx="3758301" cy="86854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51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1FB418-8DA6-437C-B4FB-6CF5B34CB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類比腳位區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67642BF-2358-4757-8A58-AE4976DD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63DC8CEA-15D3-4B81-B51B-7782CB91CC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6" name="圖片 15" descr="1216.png">
            <a:extLst>
              <a:ext uri="{FF2B5EF4-FFF2-40B4-BE49-F238E27FC236}">
                <a16:creationId xmlns:a16="http://schemas.microsoft.com/office/drawing/2014/main" id="{B624144E-9001-435B-9239-685CB0B4B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235" y="1800426"/>
            <a:ext cx="6232445" cy="4681618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id="{E2DC3346-E66B-49F0-A377-29FDF01BACC8}"/>
              </a:ext>
            </a:extLst>
          </p:cNvPr>
          <p:cNvSpPr/>
          <p:nvPr/>
        </p:nvSpPr>
        <p:spPr>
          <a:xfrm>
            <a:off x="6267730" y="4523448"/>
            <a:ext cx="1662465" cy="7930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64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480268-8E72-4F05-AECC-98CC6AB2AF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9C7175EE-A682-435E-9450-0824C58995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28E31F-6A71-4E97-915A-1D69A17B24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9200" y="5734050"/>
            <a:ext cx="8128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035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5C17DF-FF1A-4983-8E02-25A44B12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D9E9DC-80EC-4EBB-A1C9-543E4D326A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使用排線，對應英文字母即可。</a:t>
            </a:r>
            <a:endParaRPr lang="en-US" altLang="zh-TW" dirty="0"/>
          </a:p>
          <a:p>
            <a:r>
              <a:rPr lang="zh-TW" altLang="en-US" dirty="0"/>
              <a:t>即</a:t>
            </a:r>
            <a:r>
              <a:rPr lang="en-US" altLang="zh-TW" dirty="0"/>
              <a:t>G</a:t>
            </a:r>
            <a:r>
              <a:rPr lang="zh-TW" altLang="en-US" dirty="0"/>
              <a:t>對</a:t>
            </a:r>
            <a:r>
              <a:rPr lang="en-US" altLang="zh-TW" dirty="0"/>
              <a:t>G</a:t>
            </a:r>
            <a:r>
              <a:rPr lang="zh-TW" altLang="en-US" dirty="0"/>
              <a:t>、</a:t>
            </a:r>
            <a:r>
              <a:rPr lang="en-US" altLang="zh-TW" dirty="0"/>
              <a:t> V</a:t>
            </a:r>
            <a:r>
              <a:rPr lang="zh-TW" altLang="en-US" dirty="0"/>
              <a:t>對</a:t>
            </a:r>
            <a:r>
              <a:rPr lang="en-US" altLang="zh-TW" dirty="0"/>
              <a:t>V</a:t>
            </a:r>
            <a:r>
              <a:rPr lang="zh-TW" altLang="en-US" dirty="0"/>
              <a:t>、</a:t>
            </a:r>
            <a:r>
              <a:rPr lang="en-US" altLang="zh-TW" dirty="0"/>
              <a:t>S</a:t>
            </a:r>
            <a:r>
              <a:rPr lang="zh-TW" altLang="en-US" dirty="0"/>
              <a:t>對</a:t>
            </a:r>
            <a:r>
              <a:rPr lang="en-US" altLang="zh-TW" dirty="0"/>
              <a:t>S</a:t>
            </a:r>
            <a:r>
              <a:rPr lang="zh-TW" altLang="en-US" dirty="0"/>
              <a:t>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6260D7D-5C59-4860-A9AD-A9979D26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685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61FAEE-F514-4754-990B-4A9FCDD4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範例一：按鈕（數位輸入）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63DB52D-67EC-465A-AE84-0418C36E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5" name="內容版面配置區 7" descr="button2.png">
            <a:extLst>
              <a:ext uri="{FF2B5EF4-FFF2-40B4-BE49-F238E27FC236}">
                <a16:creationId xmlns:a16="http://schemas.microsoft.com/office/drawing/2014/main" id="{35AF9CE5-8A33-4D01-9487-310D5A3AF07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29849" y="1623462"/>
            <a:ext cx="5716302" cy="4827100"/>
          </a:xfrm>
        </p:spPr>
      </p:pic>
    </p:spTree>
    <p:extLst>
      <p:ext uri="{BB962C8B-B14F-4D97-AF65-F5344CB8AC3E}">
        <p14:creationId xmlns:p14="http://schemas.microsoft.com/office/powerpoint/2010/main" val="380945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3FD623-9534-45C0-AF5F-D93EA92C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範例二：可變電阻（類比輸入）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1C9C91D-34EF-4E83-ADE8-EF214282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5" name="內容版面配置區 8" descr="0922b.png">
            <a:extLst>
              <a:ext uri="{FF2B5EF4-FFF2-40B4-BE49-F238E27FC236}">
                <a16:creationId xmlns:a16="http://schemas.microsoft.com/office/drawing/2014/main" id="{4E13A0C4-A356-44AB-B620-110FFC3ECDA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29849" y="1623462"/>
            <a:ext cx="5716302" cy="4827100"/>
          </a:xfrm>
        </p:spPr>
      </p:pic>
    </p:spTree>
    <p:extLst>
      <p:ext uri="{BB962C8B-B14F-4D97-AF65-F5344CB8AC3E}">
        <p14:creationId xmlns:p14="http://schemas.microsoft.com/office/powerpoint/2010/main" val="1803943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126</TotalTime>
  <Words>154</Words>
  <Application>Microsoft Office PowerPoint</Application>
  <PresentationFormat>寬螢幕</PresentationFormat>
  <Paragraphs>29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Arial</vt:lpstr>
      <vt:lpstr>Century Schoolbook</vt:lpstr>
      <vt:lpstr>Wingdings</vt:lpstr>
      <vt:lpstr>Wingdings 2</vt:lpstr>
      <vt:lpstr>佈景主題1</vt:lpstr>
      <vt:lpstr>認識擴充板與連接方式</vt:lpstr>
      <vt:lpstr>說明</vt:lpstr>
      <vt:lpstr>擴充板上的紅色D2 LED連接數位腳位13</vt:lpstr>
      <vt:lpstr>數位腳位區</vt:lpstr>
      <vt:lpstr>類比腳位區</vt:lpstr>
      <vt:lpstr>連接方式</vt:lpstr>
      <vt:lpstr>說明</vt:lpstr>
      <vt:lpstr>範例一：按鈕（數位輸入）</vt:lpstr>
      <vt:lpstr>範例二：可變電阻（類比輸入）</vt:lpstr>
      <vt:lpstr>範例三：全彩LED（模擬類比輸出）</vt:lpstr>
      <vt:lpstr>範例四：紅綠燈模組（數位輸出、模擬類比輸出）</vt:lpstr>
      <vt:lpstr>範例五：XY雙軸搖桿（類比與數位輸入）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27</cp:revision>
  <dcterms:created xsi:type="dcterms:W3CDTF">2016-08-02T06:34:07Z</dcterms:created>
  <dcterms:modified xsi:type="dcterms:W3CDTF">2017-09-14T08:33:34Z</dcterms:modified>
</cp:coreProperties>
</file>