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61" r:id="rId4"/>
    <p:sldId id="262" r:id="rId5"/>
    <p:sldId id="260" r:id="rId6"/>
    <p:sldId id="269" r:id="rId7"/>
    <p:sldId id="270" r:id="rId8"/>
    <p:sldId id="264" r:id="rId9"/>
    <p:sldId id="259" r:id="rId10"/>
    <p:sldId id="268" r:id="rId11"/>
    <p:sldId id="267" r:id="rId12"/>
    <p:sldId id="266" r:id="rId13"/>
    <p:sldId id="258" r:id="rId14"/>
    <p:sldId id="263" r:id="rId15"/>
    <p:sldId id="265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4151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A77D-AD5D-41E1-90D0-74126C36A608}" type="datetime1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pPr/>
              <a:t>2017/9/14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認識電子元件模組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130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光</a:t>
            </a:r>
            <a:r>
              <a:rPr lang="zh-TW" altLang="en-US" dirty="0"/>
              <a:t>線感測</a:t>
            </a:r>
            <a:r>
              <a:rPr lang="zh-TW" altLang="zh-TW" dirty="0"/>
              <a:t>模組</a:t>
            </a:r>
            <a:endParaRPr lang="zh-TW" altLang="en-US" dirty="0"/>
          </a:p>
        </p:txBody>
      </p:sp>
      <p:pic>
        <p:nvPicPr>
          <p:cNvPr id="6" name="內容版面配置區 5" descr="15595576_10206260936077337_1058070731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744" t="30795" r="38120" b="41470"/>
          <a:stretch>
            <a:fillRect/>
          </a:stretch>
        </p:blipFill>
        <p:spPr>
          <a:xfrm rot="16200000">
            <a:off x="3976435" y="2649650"/>
            <a:ext cx="3379305" cy="226769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72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溫度感測模組</a:t>
            </a:r>
            <a:endParaRPr lang="zh-TW" altLang="en-US" dirty="0"/>
          </a:p>
        </p:txBody>
      </p:sp>
      <p:pic>
        <p:nvPicPr>
          <p:cNvPr id="6" name="內容版面配置區 5" descr="15609023_10206260936717353_1627707827_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4673" t="31882" r="49032" b="22436"/>
          <a:stretch>
            <a:fillRect/>
          </a:stretch>
        </p:blipFill>
        <p:spPr>
          <a:xfrm>
            <a:off x="4465983" y="1963170"/>
            <a:ext cx="2796919" cy="36425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069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反射型光電感測器</a:t>
            </a:r>
          </a:p>
        </p:txBody>
      </p:sp>
      <p:pic>
        <p:nvPicPr>
          <p:cNvPr id="6" name="內容版面配置區 5" descr="15608497_10206260936197340_48185073_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0165" t="23725" r="30503" b="48812"/>
          <a:stretch>
            <a:fillRect/>
          </a:stretch>
        </p:blipFill>
        <p:spPr>
          <a:xfrm rot="16200000">
            <a:off x="4126222" y="2711666"/>
            <a:ext cx="3182058" cy="236314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261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XY</a:t>
            </a:r>
            <a:r>
              <a:rPr lang="zh-TW" altLang="zh-TW" dirty="0"/>
              <a:t>雙軸搖杆模組</a:t>
            </a:r>
            <a:endParaRPr lang="zh-TW" altLang="en-US" dirty="0"/>
          </a:p>
        </p:txBody>
      </p:sp>
      <p:pic>
        <p:nvPicPr>
          <p:cNvPr id="7" name="內容版面配置區 6" descr="15658228_10206260936677352_1539290234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8351" t="34057" r="26876" b="11831"/>
          <a:stretch>
            <a:fillRect/>
          </a:stretch>
        </p:blipFill>
        <p:spPr>
          <a:xfrm>
            <a:off x="4179287" y="2119401"/>
            <a:ext cx="2874656" cy="378845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08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紅外線發射模組</a:t>
            </a:r>
            <a:endParaRPr lang="zh-TW" altLang="en-US" dirty="0"/>
          </a:p>
        </p:txBody>
      </p:sp>
      <p:pic>
        <p:nvPicPr>
          <p:cNvPr id="6" name="內容版面配置區 5" descr="15608645_10206260937277367_1290399880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7782" t="24540" r="34856" b="16454"/>
          <a:stretch>
            <a:fillRect/>
          </a:stretch>
        </p:blipFill>
        <p:spPr>
          <a:xfrm>
            <a:off x="4608678" y="1677564"/>
            <a:ext cx="2086035" cy="439484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634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紅外</a:t>
            </a:r>
            <a:r>
              <a:rPr lang="zh-TW" altLang="en-US" dirty="0"/>
              <a:t>線</a:t>
            </a:r>
            <a:r>
              <a:rPr lang="zh-TW" altLang="zh-TW" dirty="0"/>
              <a:t>接收模組</a:t>
            </a:r>
            <a:endParaRPr lang="zh-TW" altLang="en-US" dirty="0"/>
          </a:p>
        </p:txBody>
      </p:sp>
      <p:pic>
        <p:nvPicPr>
          <p:cNvPr id="6" name="內容版面配置區 5" descr="15595726_10206260936797355_1991366895_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7782" t="35689" r="35219" b="25699"/>
          <a:stretch>
            <a:fillRect/>
          </a:stretch>
        </p:blipFill>
        <p:spPr>
          <a:xfrm>
            <a:off x="4389309" y="1889259"/>
            <a:ext cx="2942219" cy="409603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736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D213B-9467-4958-9256-DCAC61AB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3E67E0-3118-4913-B870-7ED4DD4887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本課程會使用到</a:t>
            </a:r>
            <a:r>
              <a:rPr lang="en-US" altLang="zh-TW" dirty="0"/>
              <a:t>11</a:t>
            </a:r>
            <a:r>
              <a:rPr lang="zh-TW" altLang="en-US" dirty="0"/>
              <a:t>個電子元件模組。</a:t>
            </a:r>
            <a:endParaRPr lang="en-US" altLang="zh-TW" dirty="0"/>
          </a:p>
          <a:p>
            <a:r>
              <a:rPr lang="zh-TW" altLang="en-US" dirty="0"/>
              <a:t>模組分為</a:t>
            </a:r>
            <a:r>
              <a:rPr lang="zh-TW" altLang="en-US" dirty="0">
                <a:solidFill>
                  <a:srgbClr val="FF0000"/>
                </a:solidFill>
              </a:rPr>
              <a:t>數位</a:t>
            </a:r>
            <a:r>
              <a:rPr lang="zh-TW" altLang="en-US" dirty="0"/>
              <a:t>與</a:t>
            </a:r>
            <a:r>
              <a:rPr lang="zh-TW" altLang="en-US" dirty="0">
                <a:solidFill>
                  <a:srgbClr val="FF0000"/>
                </a:solidFill>
              </a:rPr>
              <a:t>類比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/>
            <a:r>
              <a:rPr lang="zh-TW" altLang="en-US" dirty="0"/>
              <a:t>數位模組代表其輸入／出值為</a:t>
            </a:r>
            <a:r>
              <a:rPr lang="en-US" altLang="zh-TW" dirty="0"/>
              <a:t>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zh-TW" altLang="en-US" dirty="0"/>
              <a:t>類比模組則代表其輸入／出值為一定範圍內的連續數值。</a:t>
            </a:r>
            <a:endParaRPr lang="en-US" altLang="zh-TW" dirty="0"/>
          </a:p>
          <a:p>
            <a:r>
              <a:rPr lang="zh-TW" altLang="en-US" dirty="0"/>
              <a:t>腳位有三隻腳、四隻腳與五隻腳。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F06501-A819-4340-8BFA-C2D97D4F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386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LED</a:t>
            </a:r>
            <a:r>
              <a:rPr lang="zh-TW" altLang="en-US" dirty="0"/>
              <a:t>紅綠燈</a:t>
            </a:r>
            <a:r>
              <a:rPr lang="zh-TW" altLang="zh-TW" dirty="0"/>
              <a:t>模組</a:t>
            </a:r>
            <a:endParaRPr lang="zh-TW" altLang="en-US" dirty="0"/>
          </a:p>
        </p:txBody>
      </p:sp>
      <p:pic>
        <p:nvPicPr>
          <p:cNvPr id="6" name="內容版面配置區 5" descr="15609310_10206260936757354_542278828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8145" t="28891" r="39571" b="33313"/>
          <a:stretch>
            <a:fillRect/>
          </a:stretch>
        </p:blipFill>
        <p:spPr>
          <a:xfrm>
            <a:off x="4020249" y="1592109"/>
            <a:ext cx="3653392" cy="487362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142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RGB</a:t>
            </a:r>
            <a:r>
              <a:rPr lang="zh-TW" altLang="zh-TW" dirty="0"/>
              <a:t>全彩</a:t>
            </a:r>
            <a:r>
              <a:rPr lang="en-US" altLang="zh-TW" dirty="0"/>
              <a:t>LED</a:t>
            </a:r>
            <a:r>
              <a:rPr lang="zh-TW" altLang="zh-TW" dirty="0"/>
              <a:t>模組</a:t>
            </a:r>
            <a:endParaRPr lang="zh-TW" altLang="en-US" dirty="0"/>
          </a:p>
        </p:txBody>
      </p:sp>
      <p:pic>
        <p:nvPicPr>
          <p:cNvPr id="6" name="內容版面配置區 5" descr="15658266_10206260936957359_1317951825_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8508" t="33242" r="34856" b="21348"/>
          <a:stretch>
            <a:fillRect/>
          </a:stretch>
        </p:blipFill>
        <p:spPr>
          <a:xfrm>
            <a:off x="4374166" y="1849034"/>
            <a:ext cx="2459341" cy="406643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885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無源蜂鳴器模組</a:t>
            </a:r>
            <a:endParaRPr lang="zh-TW" altLang="en-US" dirty="0"/>
          </a:p>
        </p:txBody>
      </p:sp>
      <p:pic>
        <p:nvPicPr>
          <p:cNvPr id="6" name="內容版面配置區 5" descr="15608655_10206260936997360_1193894946_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7420" t="30251" r="31954" b="33584"/>
          <a:stretch>
            <a:fillRect/>
          </a:stretch>
        </p:blipFill>
        <p:spPr>
          <a:xfrm>
            <a:off x="4280451" y="2054089"/>
            <a:ext cx="2897244" cy="34404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147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按鈕開關控</a:t>
            </a:r>
            <a:r>
              <a:rPr lang="zh-TW" altLang="en-US" dirty="0"/>
              <a:t>制</a:t>
            </a:r>
            <a:r>
              <a:rPr lang="zh-TW" altLang="zh-TW" dirty="0"/>
              <a:t>模組</a:t>
            </a:r>
            <a:endParaRPr lang="zh-TW" altLang="en-US" dirty="0"/>
          </a:p>
        </p:txBody>
      </p:sp>
      <p:pic>
        <p:nvPicPr>
          <p:cNvPr id="6" name="內容版面配置區 5" descr="15608847_10206260937397370_485644158_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6292" t="36233" r="22533" b="26243"/>
          <a:stretch>
            <a:fillRect/>
          </a:stretch>
        </p:blipFill>
        <p:spPr>
          <a:xfrm rot="5400000">
            <a:off x="3840251" y="2534049"/>
            <a:ext cx="3782631" cy="258417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722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13D1D7-D1F9-45AB-A437-8FC55E07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滾珠開關模組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19A1DB9-ADAD-468A-ABA7-4EF2C8778BB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81916" y="1937908"/>
            <a:ext cx="3012168" cy="4056746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D33E39-CC03-43DC-BF44-244859B2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840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微動開關模組</a:t>
            </a:r>
            <a:endParaRPr lang="zh-TW" altLang="en-US" dirty="0"/>
          </a:p>
        </p:txBody>
      </p:sp>
      <p:pic>
        <p:nvPicPr>
          <p:cNvPr id="6" name="內容版面配置區 5" descr="15595602_10206260936637351_1308868829_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32135" t="31610" r="28689" b="22708"/>
          <a:stretch>
            <a:fillRect/>
          </a:stretch>
        </p:blipFill>
        <p:spPr>
          <a:xfrm>
            <a:off x="4426225" y="1624129"/>
            <a:ext cx="2729948" cy="424658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20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可變電阻</a:t>
            </a:r>
            <a:r>
              <a:rPr lang="zh-TW" altLang="zh-TW" dirty="0"/>
              <a:t>模組</a:t>
            </a:r>
            <a:endParaRPr lang="zh-TW" altLang="en-US" dirty="0"/>
          </a:p>
        </p:txBody>
      </p:sp>
      <p:pic>
        <p:nvPicPr>
          <p:cNvPr id="6" name="內容版面配置區 5" descr="15609199_10206260937357369_452098170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4881" t="23725" r="33042" b="28690"/>
          <a:stretch>
            <a:fillRect/>
          </a:stretch>
        </p:blipFill>
        <p:spPr>
          <a:xfrm>
            <a:off x="4399721" y="1828800"/>
            <a:ext cx="2547446" cy="384313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80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自訂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C6DF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981A0CD3-FE83-499F-B56D-256930C7FA58}" vid="{791CE1E9-EBDD-4B08-9852-F1E62B82B8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102</TotalTime>
  <Words>131</Words>
  <Application>Microsoft Office PowerPoint</Application>
  <PresentationFormat>寬螢幕</PresentationFormat>
  <Paragraphs>35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新細明體</vt:lpstr>
      <vt:lpstr>Century Schoolbook</vt:lpstr>
      <vt:lpstr>Wingdings</vt:lpstr>
      <vt:lpstr>Wingdings 2</vt:lpstr>
      <vt:lpstr>佈景主題1</vt:lpstr>
      <vt:lpstr>認識電子元件模組</vt:lpstr>
      <vt:lpstr>說明</vt:lpstr>
      <vt:lpstr>LED紅綠燈模組</vt:lpstr>
      <vt:lpstr>RGB全彩LED模組</vt:lpstr>
      <vt:lpstr>無源蜂鳴器模組</vt:lpstr>
      <vt:lpstr>按鈕開關控制模組</vt:lpstr>
      <vt:lpstr>滾珠開關模組</vt:lpstr>
      <vt:lpstr>微動開關模組</vt:lpstr>
      <vt:lpstr>可變電阻模組</vt:lpstr>
      <vt:lpstr>光線感測模組</vt:lpstr>
      <vt:lpstr>溫度感測模組</vt:lpstr>
      <vt:lpstr>反射型光電感測器</vt:lpstr>
      <vt:lpstr>XY雙軸搖杆模組</vt:lpstr>
      <vt:lpstr>紅外線發射模組</vt:lpstr>
      <vt:lpstr>紅外線接收模組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主題1：軟體安裝與使用</dc:title>
  <dc:creator>justina</dc:creator>
  <cp:lastModifiedBy>Justina</cp:lastModifiedBy>
  <cp:revision>24</cp:revision>
  <dcterms:created xsi:type="dcterms:W3CDTF">2016-08-02T06:34:07Z</dcterms:created>
  <dcterms:modified xsi:type="dcterms:W3CDTF">2017-09-14T08:08:10Z</dcterms:modified>
</cp:coreProperties>
</file>