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B8FC0-A5FD-4477-B5E1-6D9DF7786E04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4B95-364A-4F99-807C-FEFF15ACF6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</a:t>
            </a:r>
            <a:r>
              <a:rPr lang="en-US" altLang="zh-TW" sz="4000" dirty="0"/>
              <a:t>A</a:t>
            </a:r>
            <a:r>
              <a:rPr lang="en-US" altLang="zh-TW" sz="4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rduino</a:t>
            </a:r>
            <a:r>
              <a:rPr lang="en-US" altLang="zh-TW" sz="4000" dirty="0"/>
              <a:t> U</a:t>
            </a:r>
            <a:r>
              <a:rPr lang="en-US" altLang="zh-TW" sz="4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腳位介紹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6" name="圖片 5" descr="arduino-publicdomain-300p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290" y="1971709"/>
            <a:ext cx="5280402" cy="3819491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8163338" y="202758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/>
              <a:t>數位腳位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236225" y="540026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/>
              <a:t>類比腳位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914939" y="281608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/>
              <a:t>電源</a:t>
            </a:r>
          </a:p>
        </p:txBody>
      </p:sp>
      <p:sp>
        <p:nvSpPr>
          <p:cNvPr id="11" name="矩形 10"/>
          <p:cNvSpPr/>
          <p:nvPr/>
        </p:nvSpPr>
        <p:spPr>
          <a:xfrm>
            <a:off x="5314123" y="2040836"/>
            <a:ext cx="2769704" cy="4108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871253" y="5214732"/>
            <a:ext cx="1252330" cy="4108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882349" y="2577549"/>
            <a:ext cx="1278834" cy="9740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8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數位腳位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數位腳位：</a:t>
            </a:r>
            <a:r>
              <a:rPr lang="en-US" altLang="zh-TW" dirty="0"/>
              <a:t>D2</a:t>
            </a:r>
            <a:r>
              <a:rPr lang="zh-TW" altLang="en-US" dirty="0"/>
              <a:t>至</a:t>
            </a:r>
            <a:r>
              <a:rPr lang="en-US" altLang="zh-TW" dirty="0"/>
              <a:t>D13</a:t>
            </a:r>
          </a:p>
          <a:p>
            <a:r>
              <a:rPr lang="zh-TW" altLang="en-US" dirty="0"/>
              <a:t>用於數位輸出與數位輸入。</a:t>
            </a:r>
            <a:endParaRPr lang="en-US" altLang="zh-TW" dirty="0"/>
          </a:p>
          <a:p>
            <a:r>
              <a:rPr lang="zh-TW" altLang="en-US" dirty="0"/>
              <a:t>有</a:t>
            </a:r>
            <a:r>
              <a:rPr lang="en-US" altLang="zh-TW" dirty="0"/>
              <a:t>[~]</a:t>
            </a:r>
            <a:r>
              <a:rPr lang="zh-TW" altLang="en-US" dirty="0"/>
              <a:t>符號的</a:t>
            </a:r>
            <a:r>
              <a:rPr lang="en-US" altLang="zh-TW" dirty="0"/>
              <a:t>D3, D5, D6, D9, D10 ,D11</a:t>
            </a:r>
            <a:r>
              <a:rPr lang="zh-TW" altLang="en-US" dirty="0"/>
              <a:t>，可以當作類比輸出，利用</a:t>
            </a:r>
            <a:r>
              <a:rPr lang="en-US" altLang="zh-TW" dirty="0"/>
              <a:t>PWM</a:t>
            </a:r>
            <a:r>
              <a:rPr lang="zh-TW" altLang="en-US" dirty="0"/>
              <a:t>模擬不同的電壓輸出。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318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類比腳位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類比腳位：</a:t>
            </a:r>
            <a:r>
              <a:rPr lang="en-US" altLang="zh-TW" dirty="0"/>
              <a:t>A0~A5</a:t>
            </a:r>
          </a:p>
          <a:p>
            <a:r>
              <a:rPr lang="zh-TW" altLang="en-US" dirty="0"/>
              <a:t>用於類比</a:t>
            </a:r>
            <a:r>
              <a:rPr lang="zh-TW" altLang="en-US" dirty="0">
                <a:solidFill>
                  <a:srgbClr val="FF0000"/>
                </a:solidFill>
              </a:rPr>
              <a:t>輸入</a:t>
            </a:r>
            <a:r>
              <a:rPr lang="zh-TW" altLang="en-US" dirty="0"/>
              <a:t>，而無法做類比</a:t>
            </a:r>
            <a:r>
              <a:rPr lang="zh-TW" altLang="en-US" dirty="0">
                <a:solidFill>
                  <a:srgbClr val="FF0000"/>
                </a:solidFill>
              </a:rPr>
              <a:t>輸出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類比輸出要使用</a:t>
            </a:r>
            <a:r>
              <a:rPr lang="en-US" altLang="zh-TW" dirty="0"/>
              <a:t>D3, D5, D6, D9, D10, D11</a:t>
            </a:r>
            <a:r>
              <a:rPr lang="zh-TW" altLang="en-US" dirty="0"/>
              <a:t>，利用</a:t>
            </a:r>
            <a:r>
              <a:rPr lang="en-US" altLang="zh-TW" dirty="0"/>
              <a:t>PWM</a:t>
            </a:r>
            <a:r>
              <a:rPr lang="zh-TW" altLang="en-US" dirty="0"/>
              <a:t>模擬不同的電壓輸出。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247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USB</a:t>
            </a:r>
            <a:r>
              <a:rPr lang="zh-TW" altLang="en-US" dirty="0"/>
              <a:t>資料傳輸與供電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以</a:t>
            </a:r>
            <a:r>
              <a:rPr lang="en-US" altLang="zh-TW" dirty="0"/>
              <a:t>USB</a:t>
            </a:r>
            <a:r>
              <a:rPr lang="zh-TW" altLang="en-US" dirty="0"/>
              <a:t>線的方式連接電腦或外部電源，進行資料傳輸與供電。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 descr="arduino-publicdomain-300p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118" y="2866185"/>
            <a:ext cx="4263649" cy="308404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72680" y="3350628"/>
            <a:ext cx="1032592" cy="7840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19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外部電源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當使用動力模組時，如：馬達時，需要連接外部電源，建議使用</a:t>
            </a:r>
            <a:r>
              <a:rPr lang="en-US" altLang="zh-TW" dirty="0"/>
              <a:t>7V-12V</a:t>
            </a:r>
            <a:r>
              <a:rPr lang="zh-TW" altLang="en-US" dirty="0"/>
              <a:t>的直流電，可以使用電池盒、行動電源或是變壓器等進行供電。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 descr="arduino-publicdomain-300p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117" y="3277002"/>
            <a:ext cx="4263649" cy="3084040"/>
          </a:xfrm>
          <a:prstGeom prst="rect">
            <a:avLst/>
          </a:prstGeom>
        </p:spPr>
      </p:pic>
      <p:grpSp>
        <p:nvGrpSpPr>
          <p:cNvPr id="28" name="群組 27"/>
          <p:cNvGrpSpPr/>
          <p:nvPr/>
        </p:nvGrpSpPr>
        <p:grpSpPr>
          <a:xfrm>
            <a:off x="2100471" y="3266665"/>
            <a:ext cx="3173894" cy="2577543"/>
            <a:chOff x="576471" y="3266664"/>
            <a:chExt cx="3173894" cy="2577543"/>
          </a:xfrm>
        </p:grpSpPr>
        <p:cxnSp>
          <p:nvCxnSpPr>
            <p:cNvPr id="24" name="直線接點 23"/>
            <p:cNvCxnSpPr/>
            <p:nvPr/>
          </p:nvCxnSpPr>
          <p:spPr>
            <a:xfrm rot="10800000" flipV="1">
              <a:off x="2199861" y="5777946"/>
              <a:ext cx="155050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rot="10800000" flipV="1">
              <a:off x="2193235" y="5837581"/>
              <a:ext cx="15505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10800000" flipV="1">
              <a:off x="2232991" y="4776572"/>
              <a:ext cx="0" cy="1008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rot="10800000" flipV="1">
              <a:off x="2173355" y="4764207"/>
              <a:ext cx="0" cy="108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群組 21"/>
            <p:cNvGrpSpPr/>
            <p:nvPr/>
          </p:nvGrpSpPr>
          <p:grpSpPr>
            <a:xfrm rot="5400000">
              <a:off x="477079" y="3366056"/>
              <a:ext cx="2080591" cy="1881808"/>
              <a:chOff x="357809" y="3326296"/>
              <a:chExt cx="2080591" cy="1881808"/>
            </a:xfrm>
          </p:grpSpPr>
          <p:pic>
            <p:nvPicPr>
              <p:cNvPr id="7" name="圖片 6" descr="未命名 - 1.png"/>
              <p:cNvPicPr>
                <a:picLocks noChangeAspect="1"/>
              </p:cNvPicPr>
              <p:nvPr/>
            </p:nvPicPr>
            <p:blipFill>
              <a:blip r:embed="rId3"/>
              <a:srcRect l="4462" t="13502" r="45519" b="18638"/>
              <a:stretch>
                <a:fillRect/>
              </a:stretch>
            </p:blipFill>
            <p:spPr>
              <a:xfrm>
                <a:off x="357809" y="3326296"/>
                <a:ext cx="2080591" cy="1881808"/>
              </a:xfrm>
              <a:prstGeom prst="rect">
                <a:avLst/>
              </a:prstGeom>
            </p:spPr>
          </p:pic>
          <p:sp>
            <p:nvSpPr>
              <p:cNvPr id="8" name="橢圓 7"/>
              <p:cNvSpPr/>
              <p:nvPr/>
            </p:nvSpPr>
            <p:spPr>
              <a:xfrm>
                <a:off x="569864" y="4651514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602996" y="4658142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/>
              <p:cNvSpPr/>
              <p:nvPr/>
            </p:nvSpPr>
            <p:spPr>
              <a:xfrm>
                <a:off x="2120370" y="4280455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/>
            </p:nvSpPr>
            <p:spPr>
              <a:xfrm>
                <a:off x="2073988" y="4273829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/>
            </p:nvSpPr>
            <p:spPr>
              <a:xfrm>
                <a:off x="549987" y="3916021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/>
            </p:nvSpPr>
            <p:spPr>
              <a:xfrm>
                <a:off x="596371" y="3935901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83095" y="3578087"/>
                <a:ext cx="66261" cy="2517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2100468" y="4644887"/>
                <a:ext cx="66261" cy="2517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583095" y="4293705"/>
                <a:ext cx="66261" cy="2517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2060713" y="3969026"/>
                <a:ext cx="66261" cy="2517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橢圓 19"/>
              <p:cNvSpPr/>
              <p:nvPr/>
            </p:nvSpPr>
            <p:spPr>
              <a:xfrm>
                <a:off x="2100492" y="3584716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橢圓 20"/>
              <p:cNvSpPr/>
              <p:nvPr/>
            </p:nvSpPr>
            <p:spPr>
              <a:xfrm>
                <a:off x="2067364" y="3591344"/>
                <a:ext cx="66261" cy="251791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9" name="矩形 28"/>
          <p:cNvSpPr/>
          <p:nvPr/>
        </p:nvSpPr>
        <p:spPr>
          <a:xfrm>
            <a:off x="5234610" y="5512905"/>
            <a:ext cx="848139" cy="6493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小提醒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一般不建議使用數位腳位</a:t>
            </a:r>
            <a:r>
              <a:rPr lang="en-US" altLang="zh-TW" dirty="0"/>
              <a:t>0</a:t>
            </a:r>
            <a:r>
              <a:rPr lang="zh-TW" altLang="en-US" dirty="0"/>
              <a:t>與</a:t>
            </a:r>
            <a:r>
              <a:rPr lang="en-US" altLang="zh-TW"/>
              <a:t>1</a:t>
            </a:r>
            <a:r>
              <a:rPr lang="zh-TW" altLang="en-US"/>
              <a:t>，</a:t>
            </a:r>
            <a:r>
              <a:rPr lang="zh-TW" altLang="en-US" dirty="0"/>
              <a:t>因為常作為</a:t>
            </a:r>
            <a:r>
              <a:rPr lang="en-US" altLang="zh-TW" dirty="0"/>
              <a:t>Serial Port</a:t>
            </a:r>
            <a:r>
              <a:rPr lang="zh-TW" altLang="en-US" dirty="0"/>
              <a:t>傳輸用。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6" name="圖片 5" descr="arduino-publicdomain-300p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865" y="2839680"/>
            <a:ext cx="4263649" cy="308404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23045" y="2849217"/>
            <a:ext cx="443946" cy="4505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761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132</TotalTime>
  <Words>178</Words>
  <Application>Microsoft Office PowerPoint</Application>
  <PresentationFormat>寬螢幕</PresentationFormat>
  <Paragraphs>25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Calibri</vt:lpstr>
      <vt:lpstr>Century Schoolbook</vt:lpstr>
      <vt:lpstr>Times New Roman</vt:lpstr>
      <vt:lpstr>Wingdings</vt:lpstr>
      <vt:lpstr>Wingdings 2</vt:lpstr>
      <vt:lpstr>佈景主題1</vt:lpstr>
      <vt:lpstr>認識Arduino Uno</vt:lpstr>
      <vt:lpstr>腳位介紹</vt:lpstr>
      <vt:lpstr>數位腳位</vt:lpstr>
      <vt:lpstr>類比腳位</vt:lpstr>
      <vt:lpstr>USB資料傳輸與供電</vt:lpstr>
      <vt:lpstr>外部電源</vt:lpstr>
      <vt:lpstr>小提醒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25</cp:revision>
  <dcterms:created xsi:type="dcterms:W3CDTF">2016-08-02T06:34:07Z</dcterms:created>
  <dcterms:modified xsi:type="dcterms:W3CDTF">2017-09-14T07:54:45Z</dcterms:modified>
</cp:coreProperties>
</file>