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8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射擊遊戲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700634" cy="4248472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977515" cy="4451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08920"/>
            <a:ext cx="3261023" cy="1728192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角色一：太空梭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1266825" cy="2000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6" y="4398061"/>
            <a:ext cx="1323975" cy="1905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864224"/>
            <a:ext cx="3551830" cy="442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角色二：子彈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936104" cy="16519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97" y="2060848"/>
            <a:ext cx="5089703" cy="36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角色三：磚塊</a:t>
            </a:r>
            <a:r>
              <a:rPr lang="en-US" altLang="zh-TW" dirty="0" smtClean="0"/>
              <a:t>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03" y="1536270"/>
            <a:ext cx="3168352" cy="500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134</Words>
  <Application>Microsoft Office PowerPoint</Application>
  <PresentationFormat>如螢幕大小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壁窗</vt:lpstr>
      <vt:lpstr>射擊遊戲+計分</vt:lpstr>
      <vt:lpstr>遊戲畫面</vt:lpstr>
      <vt:lpstr>舞台</vt:lpstr>
      <vt:lpstr>內建背景</vt:lpstr>
      <vt:lpstr>程式碼</vt:lpstr>
      <vt:lpstr>角色</vt:lpstr>
      <vt:lpstr>角色一：太空梭</vt:lpstr>
      <vt:lpstr>角色二：子彈</vt:lpstr>
      <vt:lpstr>角色三：磚塊1-6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32</cp:revision>
  <dcterms:created xsi:type="dcterms:W3CDTF">2015-04-06T07:01:24Z</dcterms:created>
  <dcterms:modified xsi:type="dcterms:W3CDTF">2016-02-13T01:10:13Z</dcterms:modified>
</cp:coreProperties>
</file>