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9" r:id="rId4"/>
    <p:sldId id="257" r:id="rId5"/>
    <p:sldId id="260" r:id="rId6"/>
    <p:sldId id="258" r:id="rId7"/>
    <p:sldId id="261" r:id="rId8"/>
    <p:sldId id="268" r:id="rId9"/>
    <p:sldId id="27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827F-C044-4519-9D6C-7416C2F64ED5}" type="datetimeFigureOut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F323-A803-48D2-966F-2A219AAAC9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61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2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43F1B-F5A2-4C90-956D-AC02DAF646C1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3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425BB0-AAE8-4262-A3CB-47A640EBF36B}" type="datetime1">
              <a:rPr lang="zh-TW" altLang="en-US" smtClean="0"/>
              <a:t>2016/2/13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 userDrawn="1"/>
        </p:nvSpPr>
        <p:spPr>
          <a:xfrm>
            <a:off x="-30777" y="0"/>
            <a:ext cx="492443" cy="5715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F5E9-10DA-44C1-80EB-446BDB3982F9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B43-2AE3-425E-8C1D-14A3FA1F0BC3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FB83A-6640-47C2-A49A-B954EB52CCCC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67119-2624-4809-83B2-216979C8DC21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E750-10A2-4BC7-8C95-E97FE3F9F5BC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738-8C4D-4922-99F6-9814E95A5D54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322FD-2FD3-4285-8061-4AE5CCA31BA6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E4A-D6DF-4E1B-9460-E8E029E34704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C9AF8-2D4A-4E8D-BFA0-72A938815F23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2E45C-31C7-4D4F-8DF1-AA2E0F20EF3F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348AC9-7242-4386-8862-6EC86BAA4F0A}" type="datetime1">
              <a:rPr lang="zh-TW" altLang="en-US" smtClean="0"/>
              <a:t>2016/2/13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射擊遊戲</a:t>
            </a:r>
            <a:r>
              <a:rPr lang="en-US" altLang="zh-TW" dirty="0" smtClean="0"/>
              <a:t>+</a:t>
            </a:r>
            <a:r>
              <a:rPr lang="zh-TW" altLang="en-US" dirty="0" smtClean="0"/>
              <a:t>計分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遊戲畫面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5700634" cy="4248472"/>
          </a:xfrm>
        </p:spPr>
      </p:pic>
    </p:spTree>
    <p:extLst>
      <p:ext uri="{BB962C8B-B14F-4D97-AF65-F5344CB8AC3E}">
        <p14:creationId xmlns:p14="http://schemas.microsoft.com/office/powerpoint/2010/main" val="15207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舞台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8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內建背景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6"/>
            <a:ext cx="5977515" cy="44516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08920"/>
            <a:ext cx="3261023" cy="1728192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角色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角色一：太空梭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1266825" cy="20002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6" y="4398061"/>
            <a:ext cx="1323975" cy="19050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864224"/>
            <a:ext cx="3551830" cy="442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角色二：子彈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自製角色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936104" cy="165194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097" y="2060848"/>
            <a:ext cx="5089703" cy="361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角色三：磚塊</a:t>
            </a:r>
            <a:r>
              <a:rPr lang="en-US" altLang="zh-TW" dirty="0" smtClean="0"/>
              <a:t>1-6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自製角色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92896"/>
            <a:ext cx="1440160" cy="98641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653136"/>
            <a:ext cx="1224136" cy="7401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259632" y="3584852"/>
            <a:ext cx="127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造型一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237285" y="5610518"/>
            <a:ext cx="127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造型二</a:t>
            </a: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403" y="1536270"/>
            <a:ext cx="3168352" cy="500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5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紅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134</Words>
  <Application>Microsoft Office PowerPoint</Application>
  <PresentationFormat>如螢幕大小 (4:3)</PresentationFormat>
  <Paragraphs>24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Calibri</vt:lpstr>
      <vt:lpstr>Century Schoolbook</vt:lpstr>
      <vt:lpstr>Wingdings</vt:lpstr>
      <vt:lpstr>Wingdings 2</vt:lpstr>
      <vt:lpstr>壁窗</vt:lpstr>
      <vt:lpstr>射擊遊戲+計分</vt:lpstr>
      <vt:lpstr>遊戲畫面</vt:lpstr>
      <vt:lpstr>舞台</vt:lpstr>
      <vt:lpstr>內建背景</vt:lpstr>
      <vt:lpstr>程式碼</vt:lpstr>
      <vt:lpstr>角色</vt:lpstr>
      <vt:lpstr>角色一：太空梭</vt:lpstr>
      <vt:lpstr>角色二：子彈</vt:lpstr>
      <vt:lpstr>角色三：磚塊1-6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Justina</cp:lastModifiedBy>
  <cp:revision>32</cp:revision>
  <dcterms:created xsi:type="dcterms:W3CDTF">2015-04-06T07:01:24Z</dcterms:created>
  <dcterms:modified xsi:type="dcterms:W3CDTF">2016-02-13T01:10:13Z</dcterms:modified>
</cp:coreProperties>
</file>