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3" r:id="rId3"/>
    <p:sldId id="259" r:id="rId4"/>
    <p:sldId id="257" r:id="rId5"/>
    <p:sldId id="260" r:id="rId6"/>
    <p:sldId id="258" r:id="rId7"/>
    <p:sldId id="261" r:id="rId8"/>
    <p:sldId id="264" r:id="rId9"/>
    <p:sldId id="265" r:id="rId10"/>
    <p:sldId id="266" r:id="rId11"/>
    <p:sldId id="262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82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6D827F-C044-4519-9D6C-7416C2F64ED5}" type="datetimeFigureOut">
              <a:rPr lang="zh-TW" altLang="en-US" smtClean="0"/>
              <a:t>2016/2/12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9F323-A803-48D2-966F-2A219AAAC9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6619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2016/2/12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2822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43F1B-F5A2-4C90-956D-AC02DAF646C1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4631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C425BB0-AAE8-4262-A3CB-47A640EBF36B}" type="datetime1">
              <a:rPr lang="zh-TW" altLang="en-US" smtClean="0"/>
              <a:t>2016/2/12</a:t>
            </a:fld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30" name="文字方塊 29"/>
          <p:cNvSpPr txBox="1"/>
          <p:nvPr userDrawn="1"/>
        </p:nvSpPr>
        <p:spPr>
          <a:xfrm>
            <a:off x="-30777" y="0"/>
            <a:ext cx="492443" cy="57150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  <a:endParaRPr lang="zh-TW" altLang="en-US" sz="20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F5E9-10DA-44C1-80EB-446BDB3982F9}" type="datetime1">
              <a:rPr lang="zh-TW" altLang="en-US" smtClean="0"/>
              <a:t>2016/2/12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C4B43-2AE3-425E-8C1D-14A3FA1F0BC3}" type="datetime1">
              <a:rPr lang="zh-TW" altLang="en-US" smtClean="0"/>
              <a:t>2016/2/12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48FB83A-6640-47C2-A49A-B954EB52CCCC}" type="datetime1">
              <a:rPr lang="zh-TW" altLang="en-US" smtClean="0"/>
              <a:t>2016/2/12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4" name="矩形 3"/>
          <p:cNvSpPr/>
          <p:nvPr userDrawn="1"/>
        </p:nvSpPr>
        <p:spPr>
          <a:xfrm>
            <a:off x="8272178" y="5805264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>
                <a:solidFill>
                  <a:schemeClr val="bg1"/>
                </a:solidFill>
              </a:rPr>
              <a:pPr/>
              <a:t>‹#›</a:t>
            </a:fld>
            <a:endParaRPr lang="zh-TW" alt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7A67119-2624-4809-83B2-216979C8DC21}" type="datetime1">
              <a:rPr lang="zh-TW" altLang="en-US" smtClean="0"/>
              <a:t>2016/2/12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CE750-10A2-4BC7-8C95-E97FE3F9F5BC}" type="datetime1">
              <a:rPr lang="zh-TW" altLang="en-US" smtClean="0"/>
              <a:t>2016/2/12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D738-8C4D-4922-99F6-9814E95A5D54}" type="datetime1">
              <a:rPr lang="zh-TW" altLang="en-US" smtClean="0"/>
              <a:t>2016/2/12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0F322FD-2FD3-4285-8061-4AE5CCA31BA6}" type="datetime1">
              <a:rPr lang="zh-TW" altLang="en-US" smtClean="0"/>
              <a:t>2016/2/12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09E4A-D6DF-4E1B-9460-E8E029E34704}" type="datetime1">
              <a:rPr lang="zh-TW" altLang="en-US" smtClean="0"/>
              <a:t>2016/2/12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5DC9AF8-2D4A-4E8D-BFA0-72A938815F23}" type="datetime1">
              <a:rPr lang="zh-TW" altLang="en-US" smtClean="0"/>
              <a:t>2016/2/12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92E45C-31C7-4D4F-8DF1-AA2E0F20EF3F}" type="datetime1">
              <a:rPr lang="zh-TW" altLang="en-US" smtClean="0"/>
              <a:t>2016/2/12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A348AC9-7242-4386-8862-6EC86BAA4F0A}" type="datetime1">
              <a:rPr lang="zh-TW" altLang="en-US" smtClean="0"/>
              <a:t>2016/2/12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/>
              <a:t>環保大作戰</a:t>
            </a:r>
            <a:r>
              <a:rPr lang="en-US" altLang="zh-TW" sz="3600" dirty="0" smtClean="0"/>
              <a:t>+</a:t>
            </a:r>
            <a:r>
              <a:rPr lang="zh-TW" altLang="en-US" sz="3600" dirty="0" smtClean="0"/>
              <a:t>計分</a:t>
            </a:r>
            <a:r>
              <a:rPr lang="en-US" altLang="zh-TW" sz="3600" dirty="0" smtClean="0"/>
              <a:t>+</a:t>
            </a:r>
            <a:r>
              <a:rPr lang="zh-TW" altLang="en-US" sz="3600" dirty="0" smtClean="0"/>
              <a:t>倒數計時</a:t>
            </a:r>
            <a:endParaRPr lang="zh-TW" altLang="en-US" sz="36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dirty="0" smtClean="0"/>
              <a:t>角色四：足球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內建角色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3068960"/>
            <a:ext cx="1338159" cy="1354281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2254" y="325822"/>
            <a:ext cx="4104456" cy="6156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25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自繪角色</a:t>
            </a:r>
            <a:endParaRPr lang="en-US" altLang="zh-TW" dirty="0" smtClean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角色五：準心</a:t>
            </a:r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348880"/>
            <a:ext cx="1409700" cy="1285875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896" y="4386655"/>
            <a:ext cx="1524000" cy="1371600"/>
          </a:xfrm>
          <a:prstGeom prst="rect">
            <a:avLst/>
          </a:prstGeom>
        </p:spPr>
      </p:pic>
      <p:sp>
        <p:nvSpPr>
          <p:cNvPr id="10" name="文字方塊 9"/>
          <p:cNvSpPr txBox="1"/>
          <p:nvPr/>
        </p:nvSpPr>
        <p:spPr>
          <a:xfrm>
            <a:off x="1183990" y="3826039"/>
            <a:ext cx="1193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 smtClean="0"/>
              <a:t>造型一</a:t>
            </a:r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1183990" y="5929098"/>
            <a:ext cx="1193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 smtClean="0"/>
              <a:t>造型二</a:t>
            </a:r>
            <a:endParaRPr lang="zh-TW" altLang="en-US" dirty="0"/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3485" y="1916832"/>
            <a:ext cx="4421315" cy="4111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64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遊戲畫面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556792"/>
            <a:ext cx="6000750" cy="4487956"/>
          </a:xfrm>
        </p:spPr>
      </p:pic>
    </p:spTree>
    <p:extLst>
      <p:ext uri="{BB962C8B-B14F-4D97-AF65-F5344CB8AC3E}">
        <p14:creationId xmlns:p14="http://schemas.microsoft.com/office/powerpoint/2010/main" val="152070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舞台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9083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zh-TW" altLang="en-US" dirty="0" smtClean="0"/>
              <a:t>內建背景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844824"/>
            <a:ext cx="5732714" cy="432048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程式碼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916832"/>
            <a:ext cx="4905317" cy="4392488"/>
          </a:xfrm>
        </p:spPr>
      </p:pic>
      <p:sp>
        <p:nvSpPr>
          <p:cNvPr id="7" name="文字方塊 6"/>
          <p:cNvSpPr txBox="1"/>
          <p:nvPr/>
        </p:nvSpPr>
        <p:spPr>
          <a:xfrm>
            <a:off x="2536017" y="1417638"/>
            <a:ext cx="3188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 smtClean="0">
                <a:solidFill>
                  <a:srgbClr val="FF0000"/>
                </a:solidFill>
              </a:rPr>
              <a:t>預計</a:t>
            </a:r>
            <a:r>
              <a:rPr lang="en-US" altLang="zh-TW" dirty="0" smtClean="0">
                <a:solidFill>
                  <a:srgbClr val="FF0000"/>
                </a:solidFill>
              </a:rPr>
              <a:t>30</a:t>
            </a:r>
            <a:r>
              <a:rPr lang="zh-TW" altLang="en-US" dirty="0" smtClean="0">
                <a:solidFill>
                  <a:srgbClr val="FF0000"/>
                </a:solidFill>
              </a:rPr>
              <a:t>秒的遊戲時間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4241010" y="4509120"/>
            <a:ext cx="402997" cy="36004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350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角色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674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dirty="0" smtClean="0"/>
              <a:t>角色一：魚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內建角色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525" y="2712935"/>
            <a:ext cx="1381125" cy="1352550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539343"/>
            <a:ext cx="6181725" cy="461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0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角色二：螃蟹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內建角色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903601"/>
            <a:ext cx="1476375" cy="1133475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2221" y="1754528"/>
            <a:ext cx="4962579" cy="4719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24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dirty="0" smtClean="0"/>
              <a:t>角色三：筆電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內建角色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742" y="2780928"/>
            <a:ext cx="1438275" cy="1095375"/>
          </a:xfrm>
          <a:prstGeom prst="rect">
            <a:avLst/>
          </a:prstGeom>
        </p:spPr>
      </p:pic>
      <p:pic>
        <p:nvPicPr>
          <p:cNvPr id="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3" y="278426"/>
            <a:ext cx="4222649" cy="6195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66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紅色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136</TotalTime>
  <Words>180</Words>
  <Application>Microsoft Office PowerPoint</Application>
  <PresentationFormat>如螢幕大小 (4:3)</PresentationFormat>
  <Paragraphs>31</Paragraphs>
  <Slides>11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7" baseType="lpstr">
      <vt:lpstr>新細明體</vt:lpstr>
      <vt:lpstr>Calibri</vt:lpstr>
      <vt:lpstr>Century Schoolbook</vt:lpstr>
      <vt:lpstr>Wingdings</vt:lpstr>
      <vt:lpstr>Wingdings 2</vt:lpstr>
      <vt:lpstr>壁窗</vt:lpstr>
      <vt:lpstr>環保大作戰+計分+倒數計時</vt:lpstr>
      <vt:lpstr>遊戲畫面</vt:lpstr>
      <vt:lpstr>舞台</vt:lpstr>
      <vt:lpstr>內建背景</vt:lpstr>
      <vt:lpstr>程式碼</vt:lpstr>
      <vt:lpstr>角色</vt:lpstr>
      <vt:lpstr>角色一：魚</vt:lpstr>
      <vt:lpstr>角色二：螃蟹</vt:lpstr>
      <vt:lpstr>角色三：筆電</vt:lpstr>
      <vt:lpstr>角色四：足球</vt:lpstr>
      <vt:lpstr>角色五：準心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Justina</cp:lastModifiedBy>
  <cp:revision>30</cp:revision>
  <dcterms:created xsi:type="dcterms:W3CDTF">2015-04-06T07:01:24Z</dcterms:created>
  <dcterms:modified xsi:type="dcterms:W3CDTF">2016-02-12T08:31:38Z</dcterms:modified>
</cp:coreProperties>
</file>