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59" r:id="rId4"/>
    <p:sldId id="257" r:id="rId5"/>
    <p:sldId id="260" r:id="rId6"/>
    <p:sldId id="258" r:id="rId7"/>
    <p:sldId id="261" r:id="rId8"/>
    <p:sldId id="264" r:id="rId9"/>
    <p:sldId id="265" r:id="rId10"/>
    <p:sldId id="262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2016/2/10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打</a:t>
            </a:r>
            <a:r>
              <a:rPr lang="zh-TW" altLang="en-US" dirty="0" smtClean="0"/>
              <a:t>地鼠</a:t>
            </a:r>
            <a:r>
              <a:rPr lang="en-US" altLang="zh-TW" dirty="0" smtClean="0"/>
              <a:t>+</a:t>
            </a:r>
            <a:r>
              <a:rPr lang="zh-TW" altLang="en-US" dirty="0" smtClean="0"/>
              <a:t>計分</a:t>
            </a:r>
            <a:r>
              <a:rPr lang="en-US" altLang="zh-TW" dirty="0" smtClean="0"/>
              <a:t>+</a:t>
            </a:r>
            <a:r>
              <a:rPr lang="zh-TW" altLang="en-US" dirty="0" smtClean="0"/>
              <a:t>倒數計時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自繪角色</a:t>
            </a:r>
            <a:endParaRPr lang="en-US" altLang="zh-TW" dirty="0" smtClean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角色四：錘子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068960"/>
            <a:ext cx="1008112" cy="1041716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050643"/>
            <a:ext cx="1224136" cy="104745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988840"/>
            <a:ext cx="3997083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19263"/>
            <a:ext cx="5524582" cy="4071352"/>
          </a:xfrm>
        </p:spPr>
      </p:pic>
    </p:spTree>
    <p:extLst>
      <p:ext uri="{BB962C8B-B14F-4D97-AF65-F5344CB8AC3E}">
        <p14:creationId xmlns:p14="http://schemas.microsoft.com/office/powerpoint/2010/main" val="15207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自繪背景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44824"/>
            <a:ext cx="5832648" cy="43195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132856"/>
            <a:ext cx="4757959" cy="4104456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318792" y="1590581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設定剩餘時間為</a:t>
            </a:r>
            <a:r>
              <a:rPr lang="en-US" altLang="zh-TW" b="1" dirty="0" smtClean="0">
                <a:solidFill>
                  <a:srgbClr val="FF0000"/>
                </a:solidFill>
              </a:rPr>
              <a:t>30</a:t>
            </a:r>
            <a:r>
              <a:rPr lang="zh-TW" altLang="en-US" b="1" dirty="0" smtClean="0">
                <a:solidFill>
                  <a:srgbClr val="FF0000"/>
                </a:solidFill>
              </a:rPr>
              <a:t>秒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角色一：地鼠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140968"/>
            <a:ext cx="1586560" cy="1423238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2464" y="2333349"/>
            <a:ext cx="4565995" cy="354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角色二：地鼠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140968"/>
            <a:ext cx="1586560" cy="142323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132856"/>
            <a:ext cx="4996264" cy="381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角色三：地鼠</a:t>
            </a:r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140968"/>
            <a:ext cx="1586560" cy="142323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2276872"/>
            <a:ext cx="4826333" cy="376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6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</TotalTime>
  <Words>160</Words>
  <Application>Microsoft Office PowerPoint</Application>
  <PresentationFormat>如螢幕大小 (4:3)</PresentationFormat>
  <Paragraphs>26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壁窗</vt:lpstr>
      <vt:lpstr>打地鼠+計分+倒數計時</vt:lpstr>
      <vt:lpstr>遊戲畫面</vt:lpstr>
      <vt:lpstr>舞台</vt:lpstr>
      <vt:lpstr>自繪背景</vt:lpstr>
      <vt:lpstr>程式碼</vt:lpstr>
      <vt:lpstr>角色</vt:lpstr>
      <vt:lpstr>角色一：地鼠1</vt:lpstr>
      <vt:lpstr>角色二：地鼠2</vt:lpstr>
      <vt:lpstr>角色三：地鼠3</vt:lpstr>
      <vt:lpstr>角色四：錘子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26</cp:revision>
  <dcterms:created xsi:type="dcterms:W3CDTF">2015-04-06T07:01:24Z</dcterms:created>
  <dcterms:modified xsi:type="dcterms:W3CDTF">2016-02-10T13:27:46Z</dcterms:modified>
</cp:coreProperties>
</file>