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2016/2/29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程式：反應時間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</a:t>
            </a:r>
            <a:r>
              <a:rPr lang="zh-TW" altLang="en-US" dirty="0" smtClean="0"/>
              <a:t>式</a:t>
            </a:r>
            <a:r>
              <a:rPr lang="zh-TW" altLang="en-US" dirty="0" smtClean="0"/>
              <a:t>畫面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內容版面配置區 6" descr="Screenshot 2016-02-29 at 1.20.46 PM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556792"/>
            <a:ext cx="5403544" cy="44715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</a:t>
            </a:r>
            <a:r>
              <a:rPr lang="zh-TW" altLang="en-US" dirty="0" smtClean="0"/>
              <a:t>式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紀錄使用者按下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按鈕的時間。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674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Screenshot 2016-02-29 at 1.18.26 P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1660529" cy="1800200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角色與程式碼</a:t>
            </a:r>
            <a:endParaRPr lang="zh-TW" altLang="en-US" dirty="0"/>
          </a:p>
        </p:txBody>
      </p:sp>
      <p:pic>
        <p:nvPicPr>
          <p:cNvPr id="6" name="圖片 5" descr="Screenshot 2016-02-29 at 1.20.58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060848"/>
            <a:ext cx="5314950" cy="306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64</Words>
  <Application>Microsoft Office PowerPoint</Application>
  <PresentationFormat>如螢幕大小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程式：反應時間</vt:lpstr>
      <vt:lpstr>程式畫面</vt:lpstr>
      <vt:lpstr>程式說明</vt:lpstr>
      <vt:lpstr>角色與程式碼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20</cp:revision>
  <dcterms:created xsi:type="dcterms:W3CDTF">2015-04-06T07:01:24Z</dcterms:created>
  <dcterms:modified xsi:type="dcterms:W3CDTF">2016-02-29T05:23:44Z</dcterms:modified>
</cp:coreProperties>
</file>