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>
      <p:cViewPr varScale="1">
        <p:scale>
          <a:sx n="79" d="100"/>
          <a:sy n="79" d="100"/>
        </p:scale>
        <p:origin x="91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2016/3/5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程式撰寫：灑水器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當按收到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愛心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時（代表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等於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），愛心出現於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角色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花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的位置，然後逐漸上升至最上方後消失。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角色：愛心</a:t>
            </a:r>
            <a:r>
              <a:rPr lang="en-US" altLang="zh-TW" dirty="0" smtClean="0"/>
              <a:t>-3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68424"/>
            <a:ext cx="1373592" cy="123177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924944"/>
            <a:ext cx="4536504" cy="351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當按收到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愛心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時（代表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等於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），愛心出現於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角色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花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的位置，然後逐漸上升至最上方後消失。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角色：愛心</a:t>
            </a:r>
            <a:r>
              <a:rPr lang="en-US" altLang="zh-TW" dirty="0" smtClean="0"/>
              <a:t>-4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68424"/>
            <a:ext cx="1373592" cy="123177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924944"/>
            <a:ext cx="4632267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3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當綠旗被點一下時，將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滑桿</a:t>
            </a:r>
            <a:r>
              <a:rPr lang="zh-TW" altLang="en-US" dirty="0" smtClean="0"/>
              <a:t>設定為</a:t>
            </a:r>
            <a:r>
              <a:rPr lang="en-US" altLang="zh-TW" dirty="0" err="1" smtClean="0"/>
              <a:t>PicoBoard</a:t>
            </a:r>
            <a:r>
              <a:rPr lang="zh-TW" altLang="en-US" dirty="0" smtClean="0">
                <a:solidFill>
                  <a:srgbClr val="FF0000"/>
                </a:solidFill>
              </a:rPr>
              <a:t>滑桿</a:t>
            </a:r>
            <a:r>
              <a:rPr lang="zh-TW" altLang="en-US" dirty="0" smtClean="0"/>
              <a:t>的感測值，此外將</a:t>
            </a:r>
            <a:r>
              <a:rPr lang="en-US" altLang="zh-TW" dirty="0" smtClean="0"/>
              <a:t>x</a:t>
            </a:r>
            <a:r>
              <a:rPr lang="zh-TW" altLang="en-US" dirty="0" smtClean="0"/>
              <a:t>座值隨著滑桿的移動，在舞台上移動。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角色：</a:t>
            </a:r>
            <a:r>
              <a:rPr lang="zh-TW" altLang="en-US" dirty="0" smtClean="0"/>
              <a:t>噴壺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72840"/>
            <a:ext cx="1322754" cy="94659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89" y="3140968"/>
            <a:ext cx="5028883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4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4186808" cy="4917160"/>
          </a:xfrm>
        </p:spPr>
        <p:txBody>
          <a:bodyPr/>
          <a:lstStyle/>
          <a:p>
            <a:r>
              <a:rPr lang="zh-TW" altLang="en-US" dirty="0" smtClean="0"/>
              <a:t>當綠旗被點一下時</a:t>
            </a:r>
            <a:r>
              <a:rPr lang="zh-TW" altLang="en-US" dirty="0" smtClean="0"/>
              <a:t>，切換到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造型</a:t>
            </a:r>
            <a:r>
              <a:rPr lang="en-US" altLang="zh-TW" dirty="0" smtClean="0"/>
              <a:t>1】</a:t>
            </a:r>
            <a:r>
              <a:rPr lang="zh-TW" altLang="en-US" dirty="0" smtClean="0"/>
              <a:t>，將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噴壺造型</a:t>
            </a:r>
            <a:r>
              <a:rPr lang="zh-TW" altLang="en-US" dirty="0" smtClean="0"/>
              <a:t>設定為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</a:t>
            </a:r>
            <a:r>
              <a:rPr lang="zh-TW" altLang="en-US" dirty="0" smtClean="0"/>
              <a:t>當</a:t>
            </a:r>
            <a:r>
              <a:rPr lang="en-US" altLang="zh-TW" dirty="0" smtClean="0"/>
              <a:t>x</a:t>
            </a:r>
            <a:r>
              <a:rPr lang="zh-TW" altLang="en-US" dirty="0" smtClean="0"/>
              <a:t>座標大於</a:t>
            </a:r>
            <a:r>
              <a:rPr lang="en-US" altLang="zh-TW" dirty="0" smtClean="0"/>
              <a:t>220</a:t>
            </a:r>
            <a:r>
              <a:rPr lang="zh-TW" altLang="en-US" dirty="0" smtClean="0"/>
              <a:t>（代表碰到左邊的邊界），切換到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造型</a:t>
            </a:r>
            <a:r>
              <a:rPr lang="en-US" altLang="zh-TW" dirty="0" smtClean="0"/>
              <a:t>4】</a:t>
            </a:r>
            <a:r>
              <a:rPr lang="zh-TW" altLang="en-US" dirty="0" smtClean="0"/>
              <a:t>，將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噴壺造型</a:t>
            </a:r>
            <a:r>
              <a:rPr lang="zh-TW" altLang="en-US" dirty="0"/>
              <a:t>設定</a:t>
            </a:r>
            <a:r>
              <a:rPr lang="zh-TW" altLang="en-US" dirty="0" smtClean="0"/>
              <a:t>為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</a:t>
            </a:r>
            <a:r>
              <a:rPr lang="zh-TW" altLang="en-US" dirty="0"/>
              <a:t>當</a:t>
            </a:r>
            <a:r>
              <a:rPr lang="en-US" altLang="zh-TW" dirty="0"/>
              <a:t>x</a:t>
            </a:r>
            <a:r>
              <a:rPr lang="zh-TW" altLang="en-US" dirty="0" smtClean="0"/>
              <a:t>座標小於</a:t>
            </a:r>
            <a:r>
              <a:rPr lang="en-US" altLang="zh-TW" dirty="0" smtClean="0"/>
              <a:t>-220</a:t>
            </a:r>
            <a:r>
              <a:rPr lang="zh-TW" altLang="en-US" dirty="0"/>
              <a:t>（代表</a:t>
            </a:r>
            <a:r>
              <a:rPr lang="zh-TW" altLang="en-US" dirty="0" smtClean="0"/>
              <a:t>碰到右邊</a:t>
            </a:r>
            <a:r>
              <a:rPr lang="zh-TW" altLang="en-US" dirty="0"/>
              <a:t>的邊界），切換到</a:t>
            </a:r>
            <a:r>
              <a:rPr lang="en-US" altLang="zh-TW" dirty="0"/>
              <a:t>【</a:t>
            </a:r>
            <a:r>
              <a:rPr lang="zh-TW" altLang="en-US" dirty="0" smtClean="0"/>
              <a:t>造型</a:t>
            </a:r>
            <a:r>
              <a:rPr lang="en-US" altLang="zh-TW" dirty="0" smtClean="0"/>
              <a:t>1】</a:t>
            </a:r>
            <a:r>
              <a:rPr lang="zh-TW" altLang="en-US" dirty="0"/>
              <a:t>，將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噴壺造型</a:t>
            </a:r>
            <a:r>
              <a:rPr lang="zh-TW" altLang="en-US" dirty="0"/>
              <a:t>設定</a:t>
            </a:r>
            <a:r>
              <a:rPr lang="zh-TW" altLang="en-US" dirty="0" smtClean="0"/>
              <a:t>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角色：</a:t>
            </a:r>
            <a:r>
              <a:rPr lang="zh-TW" altLang="en-US" dirty="0" smtClean="0"/>
              <a:t>噴壺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72840"/>
            <a:ext cx="1322754" cy="94659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078" y="1542712"/>
            <a:ext cx="3177314" cy="436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0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82752" cy="4873752"/>
          </a:xfrm>
        </p:spPr>
        <p:txBody>
          <a:bodyPr/>
          <a:lstStyle/>
          <a:p>
            <a:r>
              <a:rPr lang="zh-TW" altLang="en-US" dirty="0" smtClean="0"/>
              <a:t>當接收到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/>
              <a:t>澆水，如果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噴壺</a:t>
            </a:r>
            <a:r>
              <a:rPr lang="zh-TW" altLang="en-US" dirty="0" smtClean="0">
                <a:solidFill>
                  <a:srgbClr val="FF0000"/>
                </a:solidFill>
              </a:rPr>
              <a:t>造型</a:t>
            </a:r>
            <a:r>
              <a:rPr lang="zh-TW" altLang="en-US" dirty="0" smtClean="0"/>
              <a:t>等於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，則製作向左倒水的動畫，並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出水左</a:t>
            </a:r>
            <a:r>
              <a:rPr lang="zh-TW" altLang="en-US" dirty="0" smtClean="0"/>
              <a:t>，</a:t>
            </a:r>
            <a:r>
              <a:rPr lang="zh-TW" altLang="en-US" dirty="0"/>
              <a:t>如果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噴壺造型</a:t>
            </a:r>
            <a:r>
              <a:rPr lang="zh-TW" altLang="en-US" dirty="0" smtClean="0"/>
              <a:t>等於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</a:t>
            </a:r>
            <a:r>
              <a:rPr lang="zh-TW" altLang="en-US" dirty="0"/>
              <a:t>則製作</a:t>
            </a:r>
            <a:r>
              <a:rPr lang="zh-TW" altLang="en-US" dirty="0" smtClean="0"/>
              <a:t>向右倒水</a:t>
            </a:r>
            <a:r>
              <a:rPr lang="zh-TW" altLang="en-US" dirty="0"/>
              <a:t>的動畫，並</a:t>
            </a:r>
            <a:r>
              <a:rPr lang="en-US" altLang="zh-TW" dirty="0"/>
              <a:t>【</a:t>
            </a:r>
            <a:r>
              <a:rPr lang="zh-TW" altLang="en-US" dirty="0"/>
              <a:t>廣播</a:t>
            </a:r>
            <a:r>
              <a:rPr lang="en-US" altLang="zh-TW" dirty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出</a:t>
            </a:r>
            <a:r>
              <a:rPr lang="zh-TW" altLang="en-US" dirty="0" smtClean="0">
                <a:solidFill>
                  <a:srgbClr val="FF0000"/>
                </a:solidFill>
              </a:rPr>
              <a:t>水右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角色：</a:t>
            </a:r>
            <a:r>
              <a:rPr lang="zh-TW" altLang="en-US" dirty="0" smtClean="0"/>
              <a:t>噴壺</a:t>
            </a:r>
            <a:r>
              <a:rPr lang="en-US" altLang="zh-TW" dirty="0" smtClean="0"/>
              <a:t>-3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246" y="0"/>
            <a:ext cx="1322754" cy="94659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926" y="24031"/>
            <a:ext cx="2402874" cy="701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當綠旗被點一下時，切換至造型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，等待</a:t>
            </a:r>
            <a:r>
              <a:rPr lang="en-US" altLang="zh-TW" dirty="0" smtClean="0"/>
              <a:t>0.8</a:t>
            </a:r>
            <a:r>
              <a:rPr lang="zh-TW" altLang="en-US" dirty="0" smtClean="0"/>
              <a:t>秒，切換至造型</a:t>
            </a:r>
            <a:r>
              <a:rPr lang="en-US" altLang="zh-TW" dirty="0" smtClean="0"/>
              <a:t>2</a:t>
            </a:r>
            <a:r>
              <a:rPr lang="zh-TW" altLang="en-US" dirty="0" smtClean="0"/>
              <a:t>，等待</a:t>
            </a:r>
            <a:r>
              <a:rPr lang="en-US" altLang="zh-TW" dirty="0" smtClean="0"/>
              <a:t>0.8</a:t>
            </a:r>
            <a:r>
              <a:rPr lang="zh-TW" altLang="en-US" dirty="0" smtClean="0"/>
              <a:t>秒，重複執行。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角色：花</a:t>
            </a:r>
            <a:r>
              <a:rPr lang="en-US" altLang="zh-TW" dirty="0" smtClean="0"/>
              <a:t>1-1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780928"/>
            <a:ext cx="3168352" cy="330813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992" y="37728"/>
            <a:ext cx="909215" cy="125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0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當綠旗被點一下時，將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設為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，重複偵測如果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快樂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大於</a:t>
            </a:r>
            <a:r>
              <a:rPr lang="en-US" altLang="zh-TW" dirty="0" smtClean="0"/>
              <a:t>2</a:t>
            </a:r>
            <a:r>
              <a:rPr lang="zh-TW" altLang="en-US" dirty="0" smtClean="0"/>
              <a:t>時（等於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），則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快樂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減</a:t>
            </a:r>
            <a:r>
              <a:rPr lang="en-US" altLang="zh-TW" dirty="0" smtClean="0"/>
              <a:t>3</a:t>
            </a:r>
            <a:r>
              <a:rPr lang="zh-TW" altLang="en-US" dirty="0" smtClean="0"/>
              <a:t>（成為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），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愛心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角色：花</a:t>
            </a:r>
            <a:r>
              <a:rPr lang="en-US" altLang="zh-TW" dirty="0" smtClean="0"/>
              <a:t>1-2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992" y="37728"/>
            <a:ext cx="909215" cy="125637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852936"/>
            <a:ext cx="3542056" cy="357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當綠旗被點一下時，切換至造型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，等待</a:t>
            </a:r>
            <a:r>
              <a:rPr lang="en-US" altLang="zh-TW" dirty="0" smtClean="0"/>
              <a:t>0.8</a:t>
            </a:r>
            <a:r>
              <a:rPr lang="zh-TW" altLang="en-US" dirty="0" smtClean="0"/>
              <a:t>秒，切換至造型</a:t>
            </a:r>
            <a:r>
              <a:rPr lang="en-US" altLang="zh-TW" dirty="0" smtClean="0"/>
              <a:t>2</a:t>
            </a:r>
            <a:r>
              <a:rPr lang="zh-TW" altLang="en-US" dirty="0" smtClean="0"/>
              <a:t>，等待</a:t>
            </a:r>
            <a:r>
              <a:rPr lang="en-US" altLang="zh-TW" dirty="0" smtClean="0"/>
              <a:t>0.8</a:t>
            </a:r>
            <a:r>
              <a:rPr lang="zh-TW" altLang="en-US" dirty="0" smtClean="0"/>
              <a:t>秒，重複執行。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角色：花</a:t>
            </a:r>
            <a:r>
              <a:rPr lang="en-US" altLang="zh-TW" dirty="0" smtClean="0"/>
              <a:t>2-1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780928"/>
            <a:ext cx="3168352" cy="330813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0032"/>
            <a:ext cx="967416" cy="136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4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當綠旗被點一下時，將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設為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，重複偵測如果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大於</a:t>
            </a:r>
            <a:r>
              <a:rPr lang="en-US" altLang="zh-TW" dirty="0" smtClean="0"/>
              <a:t>2</a:t>
            </a:r>
            <a:r>
              <a:rPr lang="zh-TW" altLang="en-US" dirty="0" smtClean="0"/>
              <a:t>時（等於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），則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減</a:t>
            </a:r>
            <a:r>
              <a:rPr lang="en-US" altLang="zh-TW" dirty="0" smtClean="0"/>
              <a:t>3</a:t>
            </a:r>
            <a:r>
              <a:rPr lang="zh-TW" altLang="en-US" dirty="0" smtClean="0"/>
              <a:t>（成為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），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愛心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角色：花</a:t>
            </a:r>
            <a:r>
              <a:rPr lang="en-US" altLang="zh-TW" dirty="0"/>
              <a:t>2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0032"/>
            <a:ext cx="967416" cy="136760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996951"/>
            <a:ext cx="3600400" cy="354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9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當綠旗被點一下時，切換至造型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，等待</a:t>
            </a:r>
            <a:r>
              <a:rPr lang="en-US" altLang="zh-TW" dirty="0" smtClean="0"/>
              <a:t>0.8</a:t>
            </a:r>
            <a:r>
              <a:rPr lang="zh-TW" altLang="en-US" dirty="0" smtClean="0"/>
              <a:t>秒，切換至造型</a:t>
            </a:r>
            <a:r>
              <a:rPr lang="en-US" altLang="zh-TW" dirty="0" smtClean="0"/>
              <a:t>2</a:t>
            </a:r>
            <a:r>
              <a:rPr lang="zh-TW" altLang="en-US" dirty="0" smtClean="0"/>
              <a:t>，等待</a:t>
            </a:r>
            <a:r>
              <a:rPr lang="en-US" altLang="zh-TW" dirty="0" smtClean="0"/>
              <a:t>0.8</a:t>
            </a:r>
            <a:r>
              <a:rPr lang="zh-TW" altLang="en-US" dirty="0" smtClean="0"/>
              <a:t>秒，重複執行。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角色：花</a:t>
            </a:r>
            <a:r>
              <a:rPr lang="en-US" altLang="zh-TW" dirty="0"/>
              <a:t>3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780928"/>
            <a:ext cx="3168352" cy="330813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06856"/>
            <a:ext cx="1026911" cy="145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1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舞台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</a:t>
            </a:r>
            <a:r>
              <a:rPr lang="en-US" altLang="zh-TW" dirty="0" err="1" smtClean="0"/>
              <a:t>PicoBoard</a:t>
            </a:r>
            <a:r>
              <a:rPr lang="zh-TW" altLang="en-US" dirty="0" smtClean="0"/>
              <a:t>板按鈕的感測值，重複地儲存至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按鈕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442" y="487178"/>
            <a:ext cx="961281" cy="71791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924944"/>
            <a:ext cx="4839875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當綠旗被點一下時，將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設為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，重複偵測如果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大於</a:t>
            </a:r>
            <a:r>
              <a:rPr lang="en-US" altLang="zh-TW" dirty="0" smtClean="0"/>
              <a:t>2</a:t>
            </a:r>
            <a:r>
              <a:rPr lang="zh-TW" altLang="en-US" dirty="0" smtClean="0"/>
              <a:t>時（等於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），則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減</a:t>
            </a:r>
            <a:r>
              <a:rPr lang="en-US" altLang="zh-TW" dirty="0" smtClean="0"/>
              <a:t>3</a:t>
            </a:r>
            <a:r>
              <a:rPr lang="zh-TW" altLang="en-US" dirty="0" smtClean="0"/>
              <a:t>（成為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），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愛心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角色：花</a:t>
            </a:r>
            <a:r>
              <a:rPr lang="en-US" altLang="zh-TW" dirty="0"/>
              <a:t>3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06856"/>
            <a:ext cx="1026911" cy="14544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704" y="2902705"/>
            <a:ext cx="3528392" cy="357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舞台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當按下按鈕時，</a:t>
            </a:r>
            <a:r>
              <a:rPr lang="en-US" altLang="zh-TW" dirty="0"/>
              <a:t>【</a:t>
            </a:r>
            <a:r>
              <a:rPr lang="zh-TW" altLang="en-US" dirty="0"/>
              <a:t>廣播</a:t>
            </a:r>
            <a:r>
              <a:rPr lang="en-US" altLang="zh-TW" dirty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澆水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488" y="487178"/>
            <a:ext cx="961281" cy="71791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670238"/>
            <a:ext cx="3312368" cy="348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無程式碼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角色：太陽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18418"/>
            <a:ext cx="1210245" cy="111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當綠旗被點一下，隱藏。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角色：水滴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58164"/>
            <a:ext cx="819348" cy="97594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996952"/>
            <a:ext cx="2941854" cy="185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818656" cy="4873752"/>
          </a:xfrm>
        </p:spPr>
        <p:txBody>
          <a:bodyPr/>
          <a:lstStyle/>
          <a:p>
            <a:r>
              <a:rPr lang="zh-TW" altLang="en-US" dirty="0" smtClean="0"/>
              <a:t>當接收到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出水左</a:t>
            </a:r>
            <a:r>
              <a:rPr lang="zh-TW" altLang="en-US" dirty="0"/>
              <a:t>，水滴要</a:t>
            </a:r>
            <a:r>
              <a:rPr lang="zh-TW" altLang="en-US" dirty="0" smtClean="0"/>
              <a:t>能夠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角色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噴壺</a:t>
            </a:r>
            <a:r>
              <a:rPr lang="zh-TW" altLang="en-US" dirty="0" smtClean="0"/>
              <a:t>的左側出現，並且往下掉落，如果碰到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角色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花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花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花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則隱藏，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的值</a:t>
            </a:r>
            <a:r>
              <a:rPr lang="zh-TW" altLang="en-US" dirty="0" smtClean="0"/>
              <a:t>增加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，如果</a:t>
            </a:r>
            <a:r>
              <a:rPr lang="en-US" altLang="zh-TW" dirty="0" smtClean="0"/>
              <a:t>y</a:t>
            </a:r>
            <a:r>
              <a:rPr lang="zh-TW" altLang="en-US" dirty="0" smtClean="0"/>
              <a:t>座標值小於</a:t>
            </a:r>
            <a:r>
              <a:rPr lang="en-US" altLang="zh-TW" dirty="0" smtClean="0"/>
              <a:t>-160</a:t>
            </a:r>
            <a:r>
              <a:rPr lang="zh-TW" altLang="en-US" dirty="0" smtClean="0"/>
              <a:t>則隱藏。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角色：水滴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58164"/>
            <a:ext cx="819348" cy="97594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518692"/>
            <a:ext cx="34480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818656" cy="4873752"/>
          </a:xfrm>
        </p:spPr>
        <p:txBody>
          <a:bodyPr/>
          <a:lstStyle/>
          <a:p>
            <a:r>
              <a:rPr lang="zh-TW" altLang="en-US" dirty="0" smtClean="0"/>
              <a:t>當接收到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出</a:t>
            </a:r>
            <a:r>
              <a:rPr lang="zh-TW" altLang="en-US" dirty="0" smtClean="0">
                <a:solidFill>
                  <a:srgbClr val="FF0000"/>
                </a:solidFill>
              </a:rPr>
              <a:t>水右</a:t>
            </a:r>
            <a:r>
              <a:rPr lang="zh-TW" altLang="en-US" dirty="0" smtClean="0"/>
              <a:t>，</a:t>
            </a:r>
            <a:r>
              <a:rPr lang="zh-TW" altLang="en-US" dirty="0"/>
              <a:t>水滴要</a:t>
            </a:r>
            <a:r>
              <a:rPr lang="zh-TW" altLang="en-US" dirty="0" smtClean="0"/>
              <a:t>能夠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角色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噴壺</a:t>
            </a:r>
            <a:r>
              <a:rPr lang="zh-TW" altLang="en-US" dirty="0" smtClean="0"/>
              <a:t>的左側出現，並且往下掉落，如果碰到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角色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花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花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花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則隱藏，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/>
              <a:t>的值增加</a:t>
            </a:r>
            <a:r>
              <a:rPr lang="en-US" altLang="zh-TW" dirty="0" smtClean="0"/>
              <a:t>1</a:t>
            </a:r>
            <a:r>
              <a:rPr lang="zh-TW" altLang="en-US" dirty="0"/>
              <a:t> ，如果</a:t>
            </a:r>
            <a:r>
              <a:rPr lang="en-US" altLang="zh-TW" dirty="0"/>
              <a:t>y</a:t>
            </a:r>
            <a:r>
              <a:rPr lang="zh-TW" altLang="en-US" dirty="0"/>
              <a:t>座標值小於</a:t>
            </a:r>
            <a:r>
              <a:rPr lang="en-US" altLang="zh-TW" dirty="0"/>
              <a:t>-160</a:t>
            </a:r>
            <a:r>
              <a:rPr lang="zh-TW" altLang="en-US" dirty="0"/>
              <a:t>則隱藏。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角色：水滴</a:t>
            </a:r>
            <a:r>
              <a:rPr lang="en-US" altLang="zh-TW" dirty="0" smtClean="0"/>
              <a:t>-3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58164"/>
            <a:ext cx="819348" cy="97594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446982"/>
            <a:ext cx="360997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當綠旗被點一下</a:t>
            </a:r>
            <a:r>
              <a:rPr lang="zh-TW" altLang="en-US" dirty="0" smtClean="0"/>
              <a:t>，隱藏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角色：愛心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996952"/>
            <a:ext cx="2941854" cy="185052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68424"/>
            <a:ext cx="1373592" cy="123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3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當按收到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愛心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時（代表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快樂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等於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），愛心出現於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角色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花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的位置，然後逐漸上升至最上方後消失。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角色：愛心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68424"/>
            <a:ext cx="1373592" cy="123177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852936"/>
            <a:ext cx="433066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229</TotalTime>
  <Words>1030</Words>
  <Application>Microsoft Office PowerPoint</Application>
  <PresentationFormat>如螢幕大小 (4:3)</PresentationFormat>
  <Paragraphs>60</Paragraphs>
  <Slides>20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新細明體</vt:lpstr>
      <vt:lpstr>Calibri</vt:lpstr>
      <vt:lpstr>Century Schoolbook</vt:lpstr>
      <vt:lpstr>Wingdings</vt:lpstr>
      <vt:lpstr>Wingdings 2</vt:lpstr>
      <vt:lpstr>壁窗</vt:lpstr>
      <vt:lpstr>程式撰寫：灑水器</vt:lpstr>
      <vt:lpstr>舞台-1</vt:lpstr>
      <vt:lpstr>舞台-2</vt:lpstr>
      <vt:lpstr>角色：太陽</vt:lpstr>
      <vt:lpstr>角色：水滴-1</vt:lpstr>
      <vt:lpstr>角色：水滴-2</vt:lpstr>
      <vt:lpstr>角色：水滴-3</vt:lpstr>
      <vt:lpstr>角色：愛心-1</vt:lpstr>
      <vt:lpstr>角色：愛心-2</vt:lpstr>
      <vt:lpstr>角色：愛心-3</vt:lpstr>
      <vt:lpstr>角色：愛心-4</vt:lpstr>
      <vt:lpstr>角色：噴壺-1</vt:lpstr>
      <vt:lpstr>角色：噴壺-2</vt:lpstr>
      <vt:lpstr>角色：噴壺-3</vt:lpstr>
      <vt:lpstr>角色：花1-1</vt:lpstr>
      <vt:lpstr>角色：花1-2</vt:lpstr>
      <vt:lpstr>角色：花2-1</vt:lpstr>
      <vt:lpstr>角色：花2-2</vt:lpstr>
      <vt:lpstr>角色：花3-1</vt:lpstr>
      <vt:lpstr>角色：花3-2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34</cp:revision>
  <dcterms:created xsi:type="dcterms:W3CDTF">2015-04-06T07:01:24Z</dcterms:created>
  <dcterms:modified xsi:type="dcterms:W3CDTF">2016-03-05T09:54:02Z</dcterms:modified>
</cp:coreProperties>
</file>