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1" r:id="rId3"/>
    <p:sldId id="259" r:id="rId4"/>
    <p:sldId id="260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0"/>
  </p:normalViewPr>
  <p:slideViewPr>
    <p:cSldViewPr>
      <p:cViewPr varScale="1">
        <p:scale>
          <a:sx n="66" d="100"/>
          <a:sy n="66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2016/11/3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668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46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Scratch 2.0</a:t>
            </a:r>
            <a:r>
              <a:rPr lang="zh-TW" altLang="en-US" dirty="0" smtClean="0"/>
              <a:t>使用</a:t>
            </a:r>
            <a:r>
              <a:rPr lang="en-US" altLang="zh-TW" smtClean="0"/>
              <a:t>PicoBoard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51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72" y="1600200"/>
            <a:ext cx="7418056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範本檔後，按下「開啟」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28890" y="2771799"/>
            <a:ext cx="5671138" cy="335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4" y="3501008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00192" y="6144815"/>
            <a:ext cx="720080" cy="3085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7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12" y="1801760"/>
            <a:ext cx="7411888" cy="416715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9052">
            <a:off x="6112426" y="1201543"/>
            <a:ext cx="1763265" cy="1440000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06416" y="3913670"/>
            <a:ext cx="360040" cy="2521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80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     點選       ，將</a:t>
            </a:r>
            <a:r>
              <a:rPr lang="en-US" altLang="zh-TW" dirty="0" smtClean="0"/>
              <a:t>S2Bot</a:t>
            </a:r>
            <a:r>
              <a:rPr lang="zh-TW" altLang="en-US" dirty="0" smtClean="0"/>
              <a:t>程式置於上方，觀察數值的變動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69150" y="3698928"/>
            <a:ext cx="360040" cy="10101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76672"/>
            <a:ext cx="690057" cy="5060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43808" y="2636912"/>
            <a:ext cx="2664296" cy="2072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175976" y="5817767"/>
            <a:ext cx="360041" cy="3309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385272"/>
            <a:ext cx="666845" cy="14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520" y="1380803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8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zh-TW" altLang="en-US" dirty="0" smtClean="0"/>
              <a:t>在「更多積木」區，出現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程式區塊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31840" y="3702798"/>
            <a:ext cx="1152128" cy="15264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46376" y="3140968"/>
            <a:ext cx="537592" cy="2525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574849"/>
            <a:ext cx="666845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952" y="1558639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2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      並按下滑鼠左鍵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666" y="428919"/>
            <a:ext cx="666845" cy="1440000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027" y="1758695"/>
            <a:ext cx="5519661" cy="439248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998959"/>
            <a:ext cx="409575" cy="2952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04248" y="2852936"/>
            <a:ext cx="43204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1918">
            <a:off x="7576578" y="2481400"/>
            <a:ext cx="10001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701" y="1710878"/>
            <a:ext cx="5748598" cy="45675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選擇「</a:t>
            </a:r>
            <a:r>
              <a:rPr lang="en-US" altLang="zh-TW" cap="none" dirty="0" smtClean="0"/>
              <a:t>New Scratch Template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76055" y="3429000"/>
            <a:ext cx="1989243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143" y="62068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5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6" y="1510803"/>
            <a:ext cx="7409010" cy="48705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至「下載」資料夾，點選「儲存」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91680" y="6021288"/>
            <a:ext cx="468052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928670"/>
            <a:ext cx="842927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79778" y="6021288"/>
            <a:ext cx="86409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1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45" y="2838002"/>
            <a:ext cx="8055055" cy="193819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對於提醒文字，點擊「</a:t>
            </a:r>
            <a:r>
              <a:rPr lang="en-US" altLang="zh-TW" dirty="0" smtClean="0"/>
              <a:t>OK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52320" y="3994294"/>
            <a:ext cx="864096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1428736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6229"/>
            <a:ext cx="7308304" cy="41089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瀏覽器，進入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網站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785794"/>
            <a:ext cx="1440000" cy="144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971600" y="5807112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31640" y="2146945"/>
            <a:ext cx="2877920" cy="140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937774"/>
            <a:ext cx="7647355" cy="4299537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2420887"/>
            <a:ext cx="432048" cy="2999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92867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3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02" y="1998163"/>
            <a:ext cx="7355160" cy="4135257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程式編輯器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100010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456" y="1772816"/>
            <a:ext cx="7615025" cy="4281360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打開「檔案」選單，點選「上傳」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2186806"/>
            <a:ext cx="360040" cy="2521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785794"/>
            <a:ext cx="1440000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33834" y="2546846"/>
            <a:ext cx="1205917" cy="229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4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227</Words>
  <Application>Microsoft Office PowerPoint</Application>
  <PresentationFormat>如螢幕大小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壁窗</vt:lpstr>
      <vt:lpstr>於Scratch 2.0使用PicoBoard</vt:lpstr>
      <vt:lpstr>選擇      並按下滑鼠左鍵</vt:lpstr>
      <vt:lpstr>選擇「New Scratch Template」</vt:lpstr>
      <vt:lpstr>至「下載」資料夾，點選「儲存」</vt:lpstr>
      <vt:lpstr>對於提醒文字，點擊「OK」</vt:lpstr>
      <vt:lpstr>打開Chrome瀏覽器，進入Scratch網站</vt:lpstr>
      <vt:lpstr>點選「Create」</vt:lpstr>
      <vt:lpstr>打開Scratch程式編輯器</vt:lpstr>
      <vt:lpstr>打開「檔案」選單，點選「上傳」</vt:lpstr>
      <vt:lpstr>點選PicoBoard範本檔後，按下「開啟」</vt:lpstr>
      <vt:lpstr>點選「確定」</vt:lpstr>
      <vt:lpstr>     點選       ，將S2Bot程式置於上方，觀察數值的變動</vt:lpstr>
      <vt:lpstr>在「更多積木」區，出現PicoBoard程式區塊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30</cp:revision>
  <dcterms:created xsi:type="dcterms:W3CDTF">2015-04-06T07:01:24Z</dcterms:created>
  <dcterms:modified xsi:type="dcterms:W3CDTF">2016-11-03T06:34:58Z</dcterms:modified>
</cp:coreProperties>
</file>