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62" r:id="rId2"/>
    <p:sldId id="261" r:id="rId3"/>
    <p:sldId id="259" r:id="rId4"/>
    <p:sldId id="260" r:id="rId5"/>
    <p:sldId id="257" r:id="rId6"/>
    <p:sldId id="258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93E3"/>
    <a:srgbClr val="3988E7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111" autoAdjust="0"/>
    <p:restoredTop sz="94660"/>
  </p:normalViewPr>
  <p:slideViewPr>
    <p:cSldViewPr>
      <p:cViewPr varScale="1">
        <p:scale>
          <a:sx n="66" d="100"/>
          <a:sy n="66" d="100"/>
        </p:scale>
        <p:origin x="-143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-382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6D827F-C044-4519-9D6C-7416C2F64ED5}" type="datetimeFigureOut">
              <a:rPr lang="zh-TW" altLang="en-US" smtClean="0"/>
              <a:pPr/>
              <a:t>2016/11/3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C9F323-A803-48D2-966F-2A219AAAC96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9766190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8F56ED-087C-46B2-883C-8107488B5270}" type="datetimeFigureOut">
              <a:rPr lang="zh-TW" altLang="en-US" smtClean="0"/>
              <a:pPr/>
              <a:t>2016/11/3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443F1B-F5A2-4C90-956D-AC02DAF646C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502822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43F1B-F5A2-4C90-956D-AC02DAF646C1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814631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5984" y="928670"/>
            <a:ext cx="6172200" cy="1894362"/>
          </a:xfrm>
        </p:spPr>
        <p:txBody>
          <a:bodyPr>
            <a:normAutofit/>
          </a:bodyPr>
          <a:lstStyle>
            <a:lvl1pPr>
              <a:defRPr sz="4000" b="1" cap="none" baseline="0">
                <a:solidFill>
                  <a:schemeClr val="tx2"/>
                </a:solidFill>
              </a:defRPr>
            </a:lvl1pPr>
          </a:lstStyle>
          <a:p>
            <a:r>
              <a:rPr kumimoji="0" lang="zh-TW" altLang="en-US" dirty="0" smtClean="0"/>
              <a:t>按一下以編輯母片標題樣式</a:t>
            </a:r>
            <a:endParaRPr kumimoji="0" lang="en-US" dirty="0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285984" y="2857496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dirty="0" smtClean="0"/>
              <a:t>按一下以編輯母片副標題樣式</a:t>
            </a:r>
            <a:endParaRPr kumimoji="0" lang="en-US" dirty="0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8C425BB0-AAE8-4262-A3CB-47A640EBF36B}" type="datetime1">
              <a:rPr lang="zh-TW" altLang="en-US" smtClean="0"/>
              <a:pPr/>
              <a:t>2016/11/3</a:t>
            </a:fld>
            <a:endParaRPr lang="zh-TW" altLang="en-US" dirty="0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90694" y="4195094"/>
            <a:ext cx="3630749" cy="384048"/>
          </a:xfrm>
        </p:spPr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橢圓 20"/>
          <p:cNvSpPr/>
          <p:nvPr/>
        </p:nvSpPr>
        <p:spPr bwMode="auto">
          <a:xfrm>
            <a:off x="214282" y="142852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357290" y="121442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橢圓 23"/>
          <p:cNvSpPr/>
          <p:nvPr/>
        </p:nvSpPr>
        <p:spPr bwMode="auto">
          <a:xfrm>
            <a:off x="1000100" y="1714488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橢圓 25"/>
          <p:cNvSpPr/>
          <p:nvPr/>
        </p:nvSpPr>
        <p:spPr bwMode="auto">
          <a:xfrm>
            <a:off x="1500166" y="200024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橢圓 24"/>
          <p:cNvSpPr/>
          <p:nvPr/>
        </p:nvSpPr>
        <p:spPr>
          <a:xfrm>
            <a:off x="1857356" y="57148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pic>
        <p:nvPicPr>
          <p:cNvPr id="32" name="圖片 31" descr="Blue-Robo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857884" y="4214818"/>
            <a:ext cx="2828193" cy="2544360"/>
          </a:xfrm>
          <a:prstGeom prst="rect">
            <a:avLst/>
          </a:prstGeom>
        </p:spPr>
      </p:pic>
      <p:pic>
        <p:nvPicPr>
          <p:cNvPr id="33" name="圖片 32" descr="Children-holding-hands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6047970"/>
            <a:ext cx="2071670" cy="810030"/>
          </a:xfrm>
          <a:prstGeom prst="rect">
            <a:avLst/>
          </a:prstGeom>
        </p:spPr>
      </p:pic>
      <p:pic>
        <p:nvPicPr>
          <p:cNvPr id="34" name="圖片 33" descr="Children-holding-hands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000232" y="6047970"/>
            <a:ext cx="2071670" cy="810030"/>
          </a:xfrm>
          <a:prstGeom prst="rect">
            <a:avLst/>
          </a:prstGeom>
        </p:spPr>
      </p:pic>
      <p:pic>
        <p:nvPicPr>
          <p:cNvPr id="35" name="圖片 34" descr="Children-holding-hands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000496" y="6047970"/>
            <a:ext cx="2071670" cy="810030"/>
          </a:xfrm>
          <a:prstGeom prst="rect">
            <a:avLst/>
          </a:prstGeom>
        </p:spPr>
      </p:pic>
      <p:pic>
        <p:nvPicPr>
          <p:cNvPr id="36" name="圖片 35" descr="Children-holding-hands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928926" y="0"/>
            <a:ext cx="2071670" cy="810030"/>
          </a:xfrm>
          <a:prstGeom prst="rect">
            <a:avLst/>
          </a:prstGeom>
        </p:spPr>
      </p:pic>
      <p:pic>
        <p:nvPicPr>
          <p:cNvPr id="37" name="圖片 36" descr="Children-holding-hands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929190" y="0"/>
            <a:ext cx="2071670" cy="810030"/>
          </a:xfrm>
          <a:prstGeom prst="rect">
            <a:avLst/>
          </a:prstGeom>
        </p:spPr>
      </p:pic>
      <p:pic>
        <p:nvPicPr>
          <p:cNvPr id="38" name="圖片 37" descr="Children-holding-hands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929454" y="0"/>
            <a:ext cx="2071670" cy="810030"/>
          </a:xfrm>
          <a:prstGeom prst="rect">
            <a:avLst/>
          </a:prstGeom>
        </p:spPr>
      </p:pic>
      <p:sp>
        <p:nvSpPr>
          <p:cNvPr id="30" name="文字方塊 29"/>
          <p:cNvSpPr txBox="1"/>
          <p:nvPr userDrawn="1"/>
        </p:nvSpPr>
        <p:spPr>
          <a:xfrm>
            <a:off x="-30777" y="0"/>
            <a:ext cx="492443" cy="571504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2000" dirty="0" smtClean="0"/>
              <a:t>（宜蘭縣版學生資訊課程教材）</a:t>
            </a:r>
            <a:r>
              <a:rPr lang="en-US" altLang="zh-TW" sz="2000" dirty="0" smtClean="0"/>
              <a:t>Chrome OS </a:t>
            </a:r>
            <a:r>
              <a:rPr lang="zh-TW" altLang="en-US" sz="2000" dirty="0" smtClean="0"/>
              <a:t>版本</a:t>
            </a:r>
            <a:endParaRPr lang="zh-TW" altLang="en-US" sz="20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CF5E9-10DA-44C1-80EB-446BDB3982F9}" type="datetime1">
              <a:rPr lang="zh-TW" altLang="en-US" smtClean="0"/>
              <a:pPr/>
              <a:t>2016/11/3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C4B43-2AE3-425E-8C1D-14A3FA1F0BC3}" type="datetime1">
              <a:rPr lang="zh-TW" altLang="en-US" smtClean="0"/>
              <a:pPr/>
              <a:t>2016/11/3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 dirty="0"/>
          </a:p>
        </p:txBody>
      </p:sp>
      <p:pic>
        <p:nvPicPr>
          <p:cNvPr id="11" name="圖片 10" descr="winbu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8104713">
            <a:off x="105832" y="70208"/>
            <a:ext cx="978412" cy="906662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42844" y="6503839"/>
            <a:ext cx="52565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600" dirty="0" smtClean="0"/>
              <a:t>（宜蘭縣版學生資訊課程教材）</a:t>
            </a:r>
            <a:r>
              <a:rPr lang="en-US" altLang="zh-TW" sz="1600" dirty="0" smtClean="0"/>
              <a:t>Chrome OS </a:t>
            </a:r>
            <a:r>
              <a:rPr lang="zh-TW" altLang="en-US" sz="1600" dirty="0" smtClean="0"/>
              <a:t>版本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2746D-D770-4605-8D1C-FF0F23F6CF8A}" type="datetime1">
              <a:rPr lang="zh-TW" altLang="en-US" smtClean="0"/>
              <a:pPr/>
              <a:t>2016/11/3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9514-0049-486C-BB5F-9EAC0D8CC02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3966849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 dirty="0"/>
          </a:p>
        </p:txBody>
      </p:sp>
      <p:pic>
        <p:nvPicPr>
          <p:cNvPr id="11" name="圖片 10" descr="winbu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8104713">
            <a:off x="105832" y="70208"/>
            <a:ext cx="978412" cy="906662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42844" y="6503839"/>
            <a:ext cx="52565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600" dirty="0" smtClean="0"/>
              <a:t>（宜蘭縣版學生資訊課程教材）</a:t>
            </a:r>
            <a:r>
              <a:rPr lang="en-US" altLang="zh-TW" sz="1600" dirty="0" smtClean="0"/>
              <a:t>Chrome OS </a:t>
            </a:r>
            <a:r>
              <a:rPr lang="zh-TW" altLang="en-US" sz="1600" dirty="0" smtClean="0"/>
              <a:t>版本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2746D-D770-4605-8D1C-FF0F23F6CF8A}" type="datetime1">
              <a:rPr lang="zh-TW" altLang="en-US" smtClean="0"/>
              <a:pPr/>
              <a:t>2016/11/3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9514-0049-486C-BB5F-9EAC0D8CC02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2054600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zh-TW" altLang="en-US" dirty="0" smtClean="0"/>
              <a:t>按一下以編輯母片文字樣式</a:t>
            </a:r>
          </a:p>
          <a:p>
            <a:pPr lvl="1" eaLnBrk="1" latinLnBrk="0" hangingPunct="1"/>
            <a:r>
              <a:rPr lang="zh-TW" altLang="en-US" dirty="0" smtClean="0"/>
              <a:t>第二層</a:t>
            </a:r>
          </a:p>
          <a:p>
            <a:pPr lvl="2" eaLnBrk="1" latinLnBrk="0" hangingPunct="1"/>
            <a:r>
              <a:rPr lang="zh-TW" altLang="en-US" dirty="0" smtClean="0"/>
              <a:t>第三層</a:t>
            </a:r>
          </a:p>
          <a:p>
            <a:pPr lvl="3" eaLnBrk="1" latinLnBrk="0" hangingPunct="1"/>
            <a:r>
              <a:rPr lang="zh-TW" altLang="en-US" dirty="0" smtClean="0"/>
              <a:t>第四層</a:t>
            </a:r>
          </a:p>
          <a:p>
            <a:pPr lvl="4" eaLnBrk="1" latinLnBrk="0" hangingPunct="1"/>
            <a:r>
              <a:rPr lang="zh-TW" altLang="en-US" dirty="0" smtClean="0"/>
              <a:t>第五層</a:t>
            </a:r>
            <a:endParaRPr kumimoji="0" lang="en-US" dirty="0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48FB83A-6640-47C2-A49A-B954EB52CCCC}" type="datetime1">
              <a:rPr lang="zh-TW" altLang="en-US" smtClean="0"/>
              <a:pPr/>
              <a:t>2016/11/3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6"/>
          </p:nvPr>
        </p:nvSpPr>
        <p:spPr>
          <a:xfrm>
            <a:off x="142844" y="6492240"/>
            <a:ext cx="4786346" cy="365760"/>
          </a:xfrm>
        </p:spPr>
        <p:txBody>
          <a:bodyPr rtlCol="0"/>
          <a:lstStyle>
            <a:lvl1pPr>
              <a:defRPr sz="1600"/>
            </a:lvl1pPr>
          </a:lstStyle>
          <a:p>
            <a:r>
              <a:rPr lang="zh-TW" altLang="en-US" dirty="0" smtClean="0"/>
              <a:t>（宜蘭縣版學生資訊課程教材）</a:t>
            </a:r>
            <a:r>
              <a:rPr lang="en-US" altLang="zh-TW" dirty="0" smtClean="0"/>
              <a:t>Chrome OS </a:t>
            </a:r>
            <a:r>
              <a:rPr lang="zh-TW" altLang="en-US" dirty="0" smtClean="0"/>
              <a:t>版本</a:t>
            </a:r>
            <a:endParaRPr lang="zh-TW" altLang="en-US" dirty="0"/>
          </a:p>
        </p:txBody>
      </p:sp>
      <p:pic>
        <p:nvPicPr>
          <p:cNvPr id="11" name="圖片 10" descr="winbug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rot="8104713">
            <a:off x="105832" y="70208"/>
            <a:ext cx="978412" cy="906662"/>
          </a:xfrm>
          <a:prstGeom prst="rect">
            <a:avLst/>
          </a:prstGeom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cap="none" baseline="0">
                <a:solidFill>
                  <a:schemeClr val="tx2"/>
                </a:solidFill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4" name="矩形 3"/>
          <p:cNvSpPr/>
          <p:nvPr userDrawn="1"/>
        </p:nvSpPr>
        <p:spPr>
          <a:xfrm>
            <a:off x="8272178" y="5805264"/>
            <a:ext cx="4042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89218737-88BB-47C6-91B1-F008DADC8C38}" type="slidenum">
              <a:rPr lang="zh-TW" altLang="en-US" sz="1600" smtClean="0">
                <a:solidFill>
                  <a:schemeClr val="bg1"/>
                </a:solidFill>
              </a:rPr>
              <a:pPr/>
              <a:t>‹#›</a:t>
            </a:fld>
            <a:endParaRPr lang="zh-TW" alt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C7A67119-2624-4809-83B2-216979C8DC21}" type="datetime1">
              <a:rPr lang="zh-TW" altLang="en-US" smtClean="0"/>
              <a:pPr/>
              <a:t>2016/11/3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橢圓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橢圓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橢圓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CE750-10A2-4BC7-8C95-E97FE3F9F5BC}" type="datetime1">
              <a:rPr lang="zh-TW" altLang="en-US" smtClean="0"/>
              <a:pPr/>
              <a:t>2016/11/3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9D738-8C4D-4922-99F6-9814E95A5D54}" type="datetime1">
              <a:rPr lang="zh-TW" altLang="en-US" smtClean="0"/>
              <a:pPr/>
              <a:t>2016/11/3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0F322FD-2FD3-4285-8061-4AE5CCA31BA6}" type="datetime1">
              <a:rPr lang="zh-TW" altLang="en-US" smtClean="0"/>
              <a:pPr/>
              <a:t>2016/11/3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09E4A-D6DF-4E1B-9460-E8E029E34704}" type="datetime1">
              <a:rPr lang="zh-TW" altLang="en-US" smtClean="0"/>
              <a:pPr/>
              <a:t>2016/11/3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5DC9AF8-2D4A-4E8D-BFA0-72A938815F23}" type="datetime1">
              <a:rPr lang="zh-TW" altLang="en-US" smtClean="0"/>
              <a:pPr/>
              <a:t>2016/11/3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192E45C-31C7-4D4F-8DF1-AA2E0F20EF3F}" type="datetime1">
              <a:rPr lang="zh-TW" altLang="en-US" smtClean="0"/>
              <a:pPr/>
              <a:t>2016/11/3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A348AC9-7242-4386-8862-6EC86BAA4F0A}" type="datetime1">
              <a:rPr lang="zh-TW" altLang="en-US" smtClean="0"/>
              <a:pPr/>
              <a:t>2016/11/3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驅動</a:t>
            </a:r>
            <a:r>
              <a:rPr lang="en-US" altLang="zh-TW" dirty="0" err="1" smtClean="0"/>
              <a:t>PicoBoard</a:t>
            </a:r>
            <a:endParaRPr lang="zh-TW" altLang="en-US" dirty="0"/>
          </a:p>
        </p:txBody>
      </p:sp>
      <p:sp>
        <p:nvSpPr>
          <p:cNvPr id="6" name="副標題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</p:spTree>
    <p:extLst>
      <p:ext uri="{BB962C8B-B14F-4D97-AF65-F5344CB8AC3E}">
        <p14:creationId xmlns="" xmlns:p14="http://schemas.microsoft.com/office/powerpoint/2010/main" val="2875170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628799"/>
            <a:ext cx="5904656" cy="4698863"/>
          </a:xfrm>
        </p:spPr>
      </p:pic>
      <p:sp>
        <p:nvSpPr>
          <p:cNvPr id="3" name="頁尾版面配置區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連接成功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1547664" y="3429000"/>
            <a:ext cx="5400600" cy="335976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950" y="785794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37033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版面配置區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PicoBoard</a:t>
            </a:r>
            <a:r>
              <a:rPr lang="zh-TW" altLang="en-US" dirty="0" smtClean="0"/>
              <a:t>上的燈會持續閃爍</a:t>
            </a:r>
            <a:endParaRPr lang="zh-TW" altLang="en-US" dirty="0"/>
          </a:p>
        </p:txBody>
      </p:sp>
      <p:pic>
        <p:nvPicPr>
          <p:cNvPr id="6" name="圖片 5" descr="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2607114"/>
            <a:ext cx="5184576" cy="3486181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4499992" y="3789040"/>
            <a:ext cx="432048" cy="432048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69052">
            <a:off x="6029588" y="1770104"/>
            <a:ext cx="1763265" cy="1440000"/>
          </a:xfrm>
        </p:spPr>
      </p:pic>
    </p:spTree>
    <p:extLst>
      <p:ext uri="{BB962C8B-B14F-4D97-AF65-F5344CB8AC3E}">
        <p14:creationId xmlns="" xmlns:p14="http://schemas.microsoft.com/office/powerpoint/2010/main" val="286809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版面配置區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將</a:t>
            </a:r>
            <a:r>
              <a:rPr lang="en-US" altLang="zh-TW" dirty="0" err="1" smtClean="0"/>
              <a:t>PicoBoard</a:t>
            </a:r>
            <a:r>
              <a:rPr lang="zh-TW" altLang="en-US" dirty="0" smtClean="0"/>
              <a:t>以</a:t>
            </a:r>
            <a:r>
              <a:rPr lang="en-US" altLang="zh-TW" dirty="0" smtClean="0"/>
              <a:t>USB</a:t>
            </a:r>
            <a:r>
              <a:rPr lang="zh-TW" altLang="en-US" dirty="0" smtClean="0"/>
              <a:t>的方式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連結</a:t>
            </a:r>
            <a:r>
              <a:rPr lang="en-US" altLang="zh-TW" dirty="0" smtClean="0"/>
              <a:t>Chromebook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666" y="428919"/>
            <a:ext cx="666845" cy="1440000"/>
          </a:xfrm>
          <a:prstGeom prst="rect">
            <a:avLst/>
          </a:prstGeom>
        </p:spPr>
      </p:pic>
      <p:pic>
        <p:nvPicPr>
          <p:cNvPr id="6" name="內容版面配置區 5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132856"/>
            <a:ext cx="4824223" cy="4052347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3645024"/>
            <a:ext cx="281085" cy="780791"/>
          </a:xfrm>
          <a:prstGeom prst="rect">
            <a:avLst/>
          </a:prstGeom>
        </p:spPr>
      </p:pic>
      <p:pic>
        <p:nvPicPr>
          <p:cNvPr id="9" name="圖片 8" descr="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4149080"/>
            <a:ext cx="1854200" cy="1168400"/>
          </a:xfrm>
          <a:prstGeom prst="rect">
            <a:avLst/>
          </a:prstGeom>
        </p:spPr>
      </p:pic>
      <p:cxnSp>
        <p:nvCxnSpPr>
          <p:cNvPr id="12" name="直線接點 11"/>
          <p:cNvCxnSpPr/>
          <p:nvPr/>
        </p:nvCxnSpPr>
        <p:spPr>
          <a:xfrm>
            <a:off x="2411760" y="4725144"/>
            <a:ext cx="864096" cy="72008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807477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dirty="0"/>
              <a:t>點選左下方「開始」，打開選單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1417638"/>
            <a:ext cx="7467600" cy="4198457"/>
          </a:xfrm>
        </p:spPr>
      </p:pic>
      <p:sp>
        <p:nvSpPr>
          <p:cNvPr id="5" name="矩形 4"/>
          <p:cNvSpPr/>
          <p:nvPr/>
        </p:nvSpPr>
        <p:spPr>
          <a:xfrm>
            <a:off x="392805" y="5334781"/>
            <a:ext cx="360000" cy="321972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9514-0049-486C-BB5F-9EAC0D8CC02A}" type="slidenum">
              <a:rPr lang="zh-TW" altLang="en-US" smtClean="0"/>
              <a:pPr/>
              <a:t>3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8143" y="620688"/>
            <a:ext cx="934737" cy="1440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9353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點選「所有應用程式」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17638"/>
            <a:ext cx="7467600" cy="4198270"/>
          </a:xfrm>
        </p:spPr>
      </p:pic>
      <p:sp>
        <p:nvSpPr>
          <p:cNvPr id="5" name="矩形 4"/>
          <p:cNvSpPr/>
          <p:nvPr/>
        </p:nvSpPr>
        <p:spPr>
          <a:xfrm>
            <a:off x="4950349" y="3837903"/>
            <a:ext cx="656823" cy="566671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9514-0049-486C-BB5F-9EAC0D8CC02A}" type="slidenum">
              <a:rPr lang="zh-TW" altLang="en-US" smtClean="0"/>
              <a:pPr/>
              <a:t>4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2330" y="857232"/>
            <a:ext cx="842927" cy="1440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91190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zh-TW" altLang="en-US" dirty="0" smtClean="0"/>
              <a:t>點選「</a:t>
            </a:r>
            <a:r>
              <a:rPr lang="en-US" altLang="zh-TW" dirty="0" smtClean="0"/>
              <a:t>S2Bot 4 Scratch</a:t>
            </a:r>
            <a:r>
              <a:rPr lang="zh-TW" altLang="en-US" dirty="0" smtClean="0"/>
              <a:t>」圖示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37775"/>
            <a:ext cx="7467600" cy="4198474"/>
          </a:xfrm>
        </p:spPr>
      </p:pic>
      <p:sp>
        <p:nvSpPr>
          <p:cNvPr id="4" name="頁尾版面配置區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5508104" y="2852936"/>
            <a:ext cx="656823" cy="566671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908720"/>
            <a:ext cx="1710134" cy="17101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zh-TW" altLang="en-US" dirty="0" smtClean="0"/>
              <a:t>開啟「</a:t>
            </a:r>
            <a:r>
              <a:rPr lang="en-US" altLang="zh-TW" dirty="0"/>
              <a:t> S2Bot 4 </a:t>
            </a:r>
            <a:r>
              <a:rPr lang="en-US" altLang="zh-TW" dirty="0" smtClean="0"/>
              <a:t>Scratch</a:t>
            </a:r>
            <a:r>
              <a:rPr lang="zh-TW" altLang="en-US" dirty="0" smtClean="0"/>
              <a:t>」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476672"/>
            <a:ext cx="1440000" cy="1440000"/>
          </a:xfrm>
        </p:spPr>
      </p:pic>
      <p:sp>
        <p:nvSpPr>
          <p:cNvPr id="4" name="頁尾版面配置區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935286"/>
            <a:ext cx="7241232" cy="4071206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2915816" y="2708920"/>
            <a:ext cx="2736304" cy="2232248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7674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822827"/>
            <a:ext cx="5400600" cy="4264224"/>
          </a:xfrm>
        </p:spPr>
      </p:pic>
      <p:sp>
        <p:nvSpPr>
          <p:cNvPr id="3" name="頁尾版面配置區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選擇</a:t>
            </a:r>
            <a:r>
              <a:rPr lang="en-US" altLang="zh-TW" dirty="0" err="1" smtClean="0"/>
              <a:t>PicoBoard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1691680" y="3933057"/>
            <a:ext cx="1872208" cy="36004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908720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58309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556792"/>
            <a:ext cx="5875284" cy="4680520"/>
          </a:xfrm>
        </p:spPr>
      </p:pic>
      <p:sp>
        <p:nvSpPr>
          <p:cNvPr id="3" name="頁尾版面配置區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選擇連結埠「</a:t>
            </a:r>
            <a:r>
              <a:rPr lang="en-US" altLang="zh-TW" dirty="0" smtClean="0"/>
              <a:t>ttyUSB0</a:t>
            </a:r>
            <a:r>
              <a:rPr lang="zh-TW" altLang="en-US" dirty="0" smtClean="0"/>
              <a:t>」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3056982" y="3212976"/>
            <a:ext cx="1947066" cy="432048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389" y="3975658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7004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內容版面配置區 7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693640"/>
            <a:ext cx="5884282" cy="4687688"/>
          </a:xfrm>
        </p:spPr>
      </p:pic>
      <p:sp>
        <p:nvSpPr>
          <p:cNvPr id="3" name="頁尾版面配置區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點選「</a:t>
            </a:r>
            <a:r>
              <a:rPr lang="en-US" altLang="zh-TW" dirty="0" smtClean="0"/>
              <a:t>Connect</a:t>
            </a:r>
            <a:r>
              <a:rPr lang="zh-TW" altLang="en-US" dirty="0" smtClean="0"/>
              <a:t>」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4211960" y="2780928"/>
            <a:ext cx="1080120" cy="576064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636" y="1357298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1437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壁窗">
  <a:themeElements>
    <a:clrScheme name="中庸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188</TotalTime>
  <Words>157</Words>
  <Application>Microsoft Office PowerPoint</Application>
  <PresentationFormat>如螢幕大小 (4:3)</PresentationFormat>
  <Paragraphs>23</Paragraphs>
  <Slides>11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2" baseType="lpstr">
      <vt:lpstr>壁窗</vt:lpstr>
      <vt:lpstr>驅動PicoBoard</vt:lpstr>
      <vt:lpstr>將PicoBoard以USB的方式 連結Chromebook</vt:lpstr>
      <vt:lpstr>點選左下方「開始」，打開選單</vt:lpstr>
      <vt:lpstr>點選「所有應用程式」</vt:lpstr>
      <vt:lpstr>點選「S2Bot 4 Scratch」圖示</vt:lpstr>
      <vt:lpstr>開啟「 S2Bot 4 Scratch」</vt:lpstr>
      <vt:lpstr>選擇PicoBoard</vt:lpstr>
      <vt:lpstr>選擇連結埠「ttyUSB0」</vt:lpstr>
      <vt:lpstr>點選「Connect」</vt:lpstr>
      <vt:lpstr>連接成功</vt:lpstr>
      <vt:lpstr>PicoBoard上的燈會持續閃爍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1007</dc:creator>
  <cp:lastModifiedBy>User</cp:lastModifiedBy>
  <cp:revision>32</cp:revision>
  <dcterms:created xsi:type="dcterms:W3CDTF">2015-04-06T07:01:24Z</dcterms:created>
  <dcterms:modified xsi:type="dcterms:W3CDTF">2016-11-03T06:30:07Z</dcterms:modified>
</cp:coreProperties>
</file>