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pPr/>
              <a:t>2016/11/3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BA0-0B3D-49F3-8643-275E9A04091E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85122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BA0-0B3D-49F3-8643-275E9A04091E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95835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BA0-0B3D-49F3-8643-275E9A04091E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41296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BA0-0B3D-49F3-8643-275E9A04091E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8738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BA0-0B3D-49F3-8643-275E9A04091E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1516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BA0-0B3D-49F3-8643-275E9A04091E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48678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BA0-0B3D-49F3-8643-275E9A04091E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39277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2"/>
                </a:solidFill>
              </a:rPr>
              <a:t>安裝</a:t>
            </a:r>
            <a:r>
              <a:rPr lang="en-US" altLang="zh-TW" dirty="0" smtClean="0">
                <a:solidFill>
                  <a:schemeClr val="tx2"/>
                </a:solidFill>
              </a:rPr>
              <a:t>S2Bot 4 Scratch</a:t>
            </a:r>
            <a:br>
              <a:rPr lang="en-US" altLang="zh-TW" dirty="0" smtClean="0">
                <a:solidFill>
                  <a:schemeClr val="tx2"/>
                </a:solidFill>
              </a:rPr>
            </a:br>
            <a:r>
              <a:rPr lang="zh-TW" altLang="en-US" dirty="0" smtClean="0">
                <a:solidFill>
                  <a:schemeClr val="tx2"/>
                </a:solidFill>
              </a:rPr>
              <a:t>應用程式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</a:t>
            </a:r>
            <a:r>
              <a:rPr lang="zh-TW" altLang="en-US" dirty="0" smtClean="0"/>
              <a:t>，打開選單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28000" y="5734050"/>
            <a:ext cx="609600" cy="521208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" y="1536250"/>
            <a:ext cx="7466400" cy="4197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4772" y="5449842"/>
            <a:ext cx="298003" cy="284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4500570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75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0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98287" y="3930134"/>
            <a:ext cx="519933" cy="487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4" y="2786058"/>
            <a:ext cx="934736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72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「線上應用程</a:t>
            </a:r>
            <a:r>
              <a:rPr lang="zh-TW" altLang="en-US" dirty="0"/>
              <a:t>式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0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14060" y="2484441"/>
            <a:ext cx="733692" cy="525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5" y="1944441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0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2" y="1742502"/>
            <a:ext cx="7948135" cy="3991548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搜尋「</a:t>
            </a:r>
            <a:r>
              <a:rPr lang="en-US" altLang="zh-TW" dirty="0" err="1" smtClean="0"/>
              <a:t>picoboard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27584" y="2564904"/>
            <a:ext cx="1440160" cy="216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382" y="87763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94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44824"/>
            <a:ext cx="7861866" cy="412964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找到</a:t>
            </a:r>
            <a:r>
              <a:rPr lang="en-US" altLang="zh-TW" dirty="0" smtClean="0"/>
              <a:t>S2Bot 4 Scratch</a:t>
            </a:r>
            <a:r>
              <a:rPr lang="zh-TW" altLang="en-US" dirty="0" smtClean="0"/>
              <a:t>應用程式</a:t>
            </a:r>
            <a:r>
              <a:rPr lang="zh-TW" altLang="en-US" dirty="0" smtClean="0"/>
              <a:t>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點選</a:t>
            </a:r>
            <a:r>
              <a:rPr lang="zh-TW" altLang="en-US" dirty="0" smtClean="0"/>
              <a:t>「加到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617676" y="2924944"/>
            <a:ext cx="105066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92" y="1285860"/>
            <a:ext cx="1440000" cy="144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131840" y="2924944"/>
            <a:ext cx="105066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050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8" y="1844824"/>
            <a:ext cx="7676621" cy="391710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點選「新增應用程式」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957569" y="3212975"/>
            <a:ext cx="614431" cy="3166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119136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35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7773136" cy="40830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S2Bot 4 Scratch</a:t>
            </a:r>
            <a:r>
              <a:rPr lang="zh-TW" altLang="en-US" dirty="0" smtClean="0"/>
              <a:t>安裝完成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580112" y="3356992"/>
            <a:ext cx="733692" cy="525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100010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20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</TotalTime>
  <Words>61</Words>
  <Application>Microsoft Office PowerPoint</Application>
  <PresentationFormat>如螢幕大小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壁窗</vt:lpstr>
      <vt:lpstr>安裝S2Bot 4 Scratch 應用程式</vt:lpstr>
      <vt:lpstr>點選左下方「開始」，打開選單</vt:lpstr>
      <vt:lpstr>點選「所有應用程式」</vt:lpstr>
      <vt:lpstr>點選「線上應用程式」</vt:lpstr>
      <vt:lpstr>搜尋「picoboard」</vt:lpstr>
      <vt:lpstr>找到S2Bot 4 Scratch應用程式， 點選「加到CHROME」</vt:lpstr>
      <vt:lpstr>點選「新增應用程式」</vt:lpstr>
      <vt:lpstr>S2Bot 4 Scratch安裝完成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User</cp:lastModifiedBy>
  <cp:revision>23</cp:revision>
  <dcterms:created xsi:type="dcterms:W3CDTF">2015-04-06T07:01:24Z</dcterms:created>
  <dcterms:modified xsi:type="dcterms:W3CDTF">2016-11-03T06:28:54Z</dcterms:modified>
</cp:coreProperties>
</file>