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4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2016/11/3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均一教育平台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租借計畫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259632" y="2874636"/>
            <a:ext cx="3611893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有需要在教學與學習使用到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的老師與學生。</a:t>
            </a:r>
            <a:endParaRPr lang="en-US" altLang="zh-TW" dirty="0" smtClean="0"/>
          </a:p>
          <a:p>
            <a:r>
              <a:rPr lang="zh-TW" altLang="en-US" dirty="0" smtClean="0"/>
              <a:t>老師可以一次借</a:t>
            </a:r>
            <a:r>
              <a:rPr lang="en-US" altLang="zh-TW" dirty="0" smtClean="0"/>
              <a:t>30</a:t>
            </a:r>
            <a:r>
              <a:rPr lang="zh-TW" altLang="en-US" dirty="0" smtClean="0"/>
              <a:t>片，學生可以借</a:t>
            </a:r>
            <a:r>
              <a:rPr lang="en-US" altLang="zh-TW" dirty="0" smtClean="0"/>
              <a:t>1</a:t>
            </a:r>
            <a:r>
              <a:rPr lang="zh-TW" altLang="en-US" dirty="0" smtClean="0"/>
              <a:t>片。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進入均一教育平台網站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http://www.junyiacademy.org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600894"/>
            <a:ext cx="8076386" cy="47764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1472" y="1820240"/>
            <a:ext cx="4648600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642918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684" y="1844824"/>
            <a:ext cx="7628745" cy="439248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點選「科目」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「電腦科學」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「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19672" y="2500306"/>
            <a:ext cx="648072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63688" y="3891942"/>
            <a:ext cx="936104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99792" y="3933056"/>
            <a:ext cx="1728192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85749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10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519" y="2276872"/>
            <a:ext cx="8078667" cy="3168352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找到「</a:t>
            </a:r>
            <a:r>
              <a:rPr lang="en-US" altLang="zh-TW" sz="2400" dirty="0" smtClean="0"/>
              <a:t>Scratch</a:t>
            </a:r>
            <a:r>
              <a:rPr lang="zh-TW" altLang="en-US" sz="2400" dirty="0" smtClean="0"/>
              <a:t>與</a:t>
            </a:r>
            <a:r>
              <a:rPr lang="en-US" altLang="zh-TW" sz="2400" dirty="0" err="1" smtClean="0"/>
              <a:t>PicoBoard</a:t>
            </a:r>
            <a:r>
              <a:rPr lang="zh-TW" altLang="en-US" sz="2400" dirty="0" smtClean="0"/>
              <a:t>互動設計快速入門」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即</a:t>
            </a:r>
            <a:r>
              <a:rPr lang="zh-TW" altLang="en-US" sz="2400" dirty="0" smtClean="0"/>
              <a:t>可見借用說明與申請連結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915816" y="3068960"/>
            <a:ext cx="201337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915816" y="4221088"/>
            <a:ext cx="2013374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07167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04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進入申請表單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548" y="1882228"/>
            <a:ext cx="7467600" cy="4145422"/>
          </a:xfrm>
        </p:spPr>
      </p:pic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35729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69658"/>
            <a:ext cx="7467600" cy="433470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選擇身分別，點選「繼續」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34237" y="4797152"/>
            <a:ext cx="453587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64305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0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55073"/>
            <a:ext cx="7467600" cy="4363878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填寫第二頁資料，按下「提交」即可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5589240"/>
            <a:ext cx="923925" cy="42862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516216" y="5571536"/>
            <a:ext cx="923925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428625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61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173</Words>
  <Application>Microsoft Office PowerPoint</Application>
  <PresentationFormat>如螢幕大小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均一教育平台PicoBoard租借計畫</vt:lpstr>
      <vt:lpstr>對象</vt:lpstr>
      <vt:lpstr>進入均一教育平台網站 http://www.junyiacademy.org</vt:lpstr>
      <vt:lpstr>點選「科目」-&gt;「電腦科學」-&gt;「Scratch」</vt:lpstr>
      <vt:lpstr>找到「Scratch與PicoBoard互動設計快速入門」， 即可見借用說明與申請連結</vt:lpstr>
      <vt:lpstr>進入申請表單</vt:lpstr>
      <vt:lpstr>選擇身分別，點選「繼續」</vt:lpstr>
      <vt:lpstr>填寫第二頁資料，按下「提交」即可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22</cp:revision>
  <dcterms:created xsi:type="dcterms:W3CDTF">2015-04-06T07:01:24Z</dcterms:created>
  <dcterms:modified xsi:type="dcterms:W3CDTF">2016-11-03T06:27:16Z</dcterms:modified>
</cp:coreProperties>
</file>