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3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pPr/>
              <a:t>2016/10/20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錄製音效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054" y="2275647"/>
            <a:ext cx="7769733" cy="2528001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280159" y="2877312"/>
            <a:ext cx="365761" cy="28797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05920" y="900254"/>
            <a:ext cx="475680" cy="444991"/>
          </a:xfrm>
          <a:prstGeom prst="rect">
            <a:avLst/>
          </a:prstGeom>
        </p:spPr>
      </p:pic>
      <p:pic>
        <p:nvPicPr>
          <p:cNvPr id="8" name="圖片 7" descr="number-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6330" y="1179127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915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按下按鈕進行錄音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2050" name="Picture 2" descr="4_10錄音圖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0459"/>
            <a:ext cx="7467600" cy="34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2584703" y="4669536"/>
            <a:ext cx="402337" cy="3901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2440" y="3333232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470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點選「允許」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0063" y="2011680"/>
            <a:ext cx="4695199" cy="302685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 flipV="1">
            <a:off x="3182111" y="4494214"/>
            <a:ext cx="1694689" cy="43135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2359" y="1588725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210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錄音中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3074" name="Picture 2" descr="4_11錄音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42507"/>
            <a:ext cx="7467600" cy="3542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圖片 5" descr="number-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2427" y="1566297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119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再按一次按鈕，結束錄音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4098" name="Picture 2" descr="4_12錄音結束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17191"/>
            <a:ext cx="7493358" cy="3605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 flipV="1">
            <a:off x="2621279" y="5023103"/>
            <a:ext cx="402337" cy="4145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6410" y="172954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14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33</TotalTime>
  <Words>26</Words>
  <Application>Microsoft Office PowerPoint</Application>
  <PresentationFormat>如螢幕大小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佈景主題5</vt:lpstr>
      <vt:lpstr>錄製音效</vt:lpstr>
      <vt:lpstr>點選</vt:lpstr>
      <vt:lpstr>按下按鈕進行錄音</vt:lpstr>
      <vt:lpstr>點選「允許」</vt:lpstr>
      <vt:lpstr>錄音中</vt:lpstr>
      <vt:lpstr>再按一次按鈕，結束錄音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User</cp:lastModifiedBy>
  <cp:revision>10</cp:revision>
  <dcterms:created xsi:type="dcterms:W3CDTF">2015-08-18T01:48:26Z</dcterms:created>
  <dcterms:modified xsi:type="dcterms:W3CDTF">2016-10-20T08:39:35Z</dcterms:modified>
</cp:coreProperties>
</file>