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8" r:id="rId2"/>
    <p:sldId id="264" r:id="rId3"/>
    <p:sldId id="266" r:id="rId4"/>
    <p:sldId id="265" r:id="rId5"/>
    <p:sldId id="270" r:id="rId6"/>
    <p:sldId id="267" r:id="rId7"/>
    <p:sldId id="268" r:id="rId8"/>
    <p:sldId id="259" r:id="rId9"/>
    <p:sldId id="273" r:id="rId10"/>
    <p:sldId id="276" r:id="rId11"/>
    <p:sldId id="278" r:id="rId12"/>
    <p:sldId id="277" r:id="rId13"/>
    <p:sldId id="271" r:id="rId14"/>
    <p:sldId id="274" r:id="rId15"/>
    <p:sldId id="279" r:id="rId16"/>
    <p:sldId id="280" r:id="rId17"/>
    <p:sldId id="281" r:id="rId18"/>
    <p:sldId id="282" r:id="rId19"/>
    <p:sldId id="272" r:id="rId20"/>
    <p:sldId id="275" r:id="rId21"/>
    <p:sldId id="283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新增音效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打開音效庫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1026" name="Picture 2" descr="4_5音效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797" y="1709928"/>
            <a:ext cx="7449003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5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727" y="59003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98426"/>
            <a:ext cx="7467600" cy="407717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選擇音效試聽並匯入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23871" y="4037012"/>
            <a:ext cx="755905" cy="6203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120127" y="5811835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864" y="1098394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48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匯入音效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140479"/>
            <a:ext cx="7467600" cy="379306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307" y="106271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錄製新音效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70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801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920" y="900254"/>
            <a:ext cx="475680" cy="444991"/>
          </a:xfrm>
          <a:prstGeom prst="rect">
            <a:avLst/>
          </a:prstGeom>
        </p:spPr>
      </p:pic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340" y="1112865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44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按下按鈕進行錄音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pic>
        <p:nvPicPr>
          <p:cNvPr id="2050" name="Picture 2" descr="4_10錄音圖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459"/>
            <a:ext cx="7467600" cy="34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584703" y="4669536"/>
            <a:ext cx="402337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039" y="317420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53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0063" y="2011680"/>
            <a:ext cx="4695199" cy="30268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 flipV="1">
            <a:off x="3182111" y="4494214"/>
            <a:ext cx="1694689" cy="4313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394" y="1297177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3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錄音中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pic>
        <p:nvPicPr>
          <p:cNvPr id="3074" name="Picture 2" descr="4_11錄音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507"/>
            <a:ext cx="7467600" cy="354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191" y="127474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8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再按一次按鈕，結束錄音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pic>
        <p:nvPicPr>
          <p:cNvPr id="4098" name="Picture 2" descr="4_12錄音結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7191"/>
            <a:ext cx="7493358" cy="360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 flipV="1">
            <a:off x="2621279" y="5023103"/>
            <a:ext cx="402337" cy="414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939" y="142474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56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上傳音效檔案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6165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音效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舞台與角色都可以有音效，舞台的音效稱背景音效或背景音樂。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894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09343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920" y="944689"/>
            <a:ext cx="416578" cy="400556"/>
          </a:xfrm>
          <a:prstGeom prst="rect">
            <a:avLst/>
          </a:prstGeom>
        </p:spPr>
      </p:pic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340" y="1112865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77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mtClean="0"/>
              <a:t>選擇音效檔案，點選「開啟」</a:t>
            </a:r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203" y="1600200"/>
            <a:ext cx="740559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89631" y="3425952"/>
            <a:ext cx="5504165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42303" y="6096000"/>
            <a:ext cx="853441" cy="3778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517" y="2750137"/>
            <a:ext cx="934737" cy="1440000"/>
          </a:xfrm>
          <a:prstGeom prst="rect">
            <a:avLst/>
          </a:prstGeom>
        </p:spPr>
      </p:pic>
      <p:pic>
        <p:nvPicPr>
          <p:cNvPr id="9" name="圖片 8" descr="number-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2360" y="4636725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12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07387"/>
            <a:ext cx="7467600" cy="405925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0" y="4828032"/>
            <a:ext cx="530352" cy="621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94689" y="2188465"/>
            <a:ext cx="284703" cy="2133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76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53311"/>
            <a:ext cx="7467600" cy="416740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63167" y="4815840"/>
            <a:ext cx="512065" cy="5486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94689" y="2103121"/>
            <a:ext cx="394431" cy="2499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8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957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新增音效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261" y="1938528"/>
            <a:ext cx="8303113" cy="326745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68095" y="2755392"/>
            <a:ext cx="1060705" cy="3001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71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新增音效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選擇聲音（          ）：從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內建的音效庫選擇音效。</a:t>
            </a:r>
            <a:endParaRPr lang="en-US" altLang="zh-TW" dirty="0" smtClean="0"/>
          </a:p>
          <a:p>
            <a:r>
              <a:rPr lang="zh-TW" altLang="en-US" dirty="0" smtClean="0"/>
              <a:t>錄製新音效（            ）：使用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內建的錄製功能進行音效錄製。</a:t>
            </a:r>
            <a:endParaRPr lang="en-US" altLang="zh-TW" dirty="0" smtClean="0"/>
          </a:p>
          <a:p>
            <a:r>
              <a:rPr lang="zh-TW" altLang="en-US" dirty="0" smtClean="0"/>
              <a:t>上傳音效檔案（           ）：上傳自己或他人製作之音效檔案。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5073" y="1600200"/>
            <a:ext cx="600462" cy="48329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9830" y="2425255"/>
            <a:ext cx="457168" cy="42767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2312" y="3194684"/>
            <a:ext cx="429372" cy="41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16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選擇音效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921" y="897391"/>
            <a:ext cx="646367" cy="52024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753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3653" y="1112867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13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89</TotalTime>
  <Words>146</Words>
  <Application>Microsoft Office PowerPoint</Application>
  <PresentationFormat>如螢幕大小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佈景主題5</vt:lpstr>
      <vt:lpstr>新增音效</vt:lpstr>
      <vt:lpstr>音效</vt:lpstr>
      <vt:lpstr>背景音效</vt:lpstr>
      <vt:lpstr>角色音效</vt:lpstr>
      <vt:lpstr>新增音效</vt:lpstr>
      <vt:lpstr>新增音效</vt:lpstr>
      <vt:lpstr>新增音效</vt:lpstr>
      <vt:lpstr>選擇音效</vt:lpstr>
      <vt:lpstr>點選</vt:lpstr>
      <vt:lpstr>打開音效庫</vt:lpstr>
      <vt:lpstr>選擇音效試聽並匯入</vt:lpstr>
      <vt:lpstr>匯入音效</vt:lpstr>
      <vt:lpstr>錄製新音效</vt:lpstr>
      <vt:lpstr>點選</vt:lpstr>
      <vt:lpstr>按下按鈕進行錄音</vt:lpstr>
      <vt:lpstr>點選「允許」</vt:lpstr>
      <vt:lpstr>錄音中</vt:lpstr>
      <vt:lpstr>再按一次按鈕，結束錄音</vt:lpstr>
      <vt:lpstr>上傳音效檔案</vt:lpstr>
      <vt:lpstr>點選</vt:lpstr>
      <vt:lpstr>選擇音效檔案，點選「開啟」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User</cp:lastModifiedBy>
  <cp:revision>19</cp:revision>
  <dcterms:created xsi:type="dcterms:W3CDTF">2015-08-18T01:48:26Z</dcterms:created>
  <dcterms:modified xsi:type="dcterms:W3CDTF">2016-10-20T08:06:50Z</dcterms:modified>
</cp:coreProperties>
</file>