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64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4BD95-62C4-4DEF-904E-360763737A76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C5BFE-0B3A-42B4-9C23-B595452533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0226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6796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DA1E-5509-463C-8717-622E83093BAE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FDEA-6962-41E9-A949-AB12F48501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5981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DA1E-5509-463C-8717-622E83093BAE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FDEA-6962-41E9-A949-AB12F48501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236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77D-AD5D-41E1-90D0-74126C36A608}" type="datetime1">
              <a:rPr lang="zh-TW" altLang="en-US" smtClean="0"/>
              <a:pPr/>
              <a:t>2015/8/23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4987537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21DDA1E-5509-463C-8717-622E83093BAE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A65FDEA-6962-41E9-A949-AB12F48501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0560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DA1E-5509-463C-8717-622E83093BAE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FDEA-6962-41E9-A949-AB12F48501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8275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DA1E-5509-463C-8717-622E83093BAE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FDEA-6962-41E9-A949-AB12F48501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40067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1DDA1E-5509-463C-8717-622E83093BAE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65FDEA-6962-41E9-A949-AB12F48501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811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DA1E-5509-463C-8717-622E83093BAE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5FDEA-6962-41E9-A949-AB12F48501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336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1DDA1E-5509-463C-8717-622E83093BAE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65FDEA-6962-41E9-A949-AB12F48501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1838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1DDA1E-5509-463C-8717-622E83093BAE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65FDEA-6962-41E9-A949-AB12F48501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38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1DDA1E-5509-463C-8717-622E83093BAE}" type="datetimeFigureOut">
              <a:rPr lang="zh-TW" altLang="en-US" smtClean="0"/>
              <a:t>2015/8/23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65FDEA-6962-41E9-A949-AB12F48501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6777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S</a:t>
            </a:r>
            <a:r>
              <a:rPr lang="en-US" altLang="zh-TW" sz="4000" cap="none" dirty="0"/>
              <a:t>cratch</a:t>
            </a:r>
            <a:r>
              <a:rPr lang="zh-TW" altLang="en-US" sz="4000" dirty="0" smtClean="0"/>
              <a:t>操作</a:t>
            </a:r>
            <a:r>
              <a:rPr lang="zh-TW" altLang="en-US" sz="4000" dirty="0"/>
              <a:t>環境（二）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657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偵測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偵測外在環境現象的指令，例如：是否按下空白鍵。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497" y="2330577"/>
            <a:ext cx="2828925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66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運算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對於程式中之數值與字串加以運算的指令，例如：合併</a:t>
            </a:r>
            <a:r>
              <a:rPr lang="en-US" altLang="zh-TW" dirty="0"/>
              <a:t>”Hello”</a:t>
            </a:r>
            <a:r>
              <a:rPr lang="zh-TW" altLang="zh-TW" dirty="0"/>
              <a:t>與</a:t>
            </a:r>
            <a:r>
              <a:rPr lang="en-US" altLang="zh-TW" dirty="0"/>
              <a:t>”World”</a:t>
            </a:r>
            <a:r>
              <a:rPr lang="zh-TW" altLang="zh-TW" dirty="0"/>
              <a:t>兩個字。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711" y="2277618"/>
            <a:ext cx="238125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1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更多積木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用於自行定義程式中所使用的區塊，例如：在程式中需要常常使用到「跳」的動作，可以在此自行定義，然後在程式當中使用。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930" y="2756154"/>
            <a:ext cx="2733675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09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cap="none" dirty="0" smtClean="0"/>
              <a:t>Scratch</a:t>
            </a:r>
            <a:r>
              <a:rPr lang="zh-TW" altLang="en-US" dirty="0" smtClean="0"/>
              <a:t>程式區塊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分成</a:t>
            </a:r>
            <a:r>
              <a:rPr lang="zh-TW" altLang="zh-TW" dirty="0" smtClean="0"/>
              <a:t>動作</a:t>
            </a:r>
            <a:r>
              <a:rPr lang="zh-TW" altLang="zh-TW" dirty="0"/>
              <a:t>、外觀、聲音、畫筆、資料、事件、控制、偵測、運算與更多</a:t>
            </a:r>
            <a:r>
              <a:rPr lang="zh-TW" altLang="zh-TW" dirty="0" smtClean="0"/>
              <a:t>積木</a:t>
            </a:r>
            <a:r>
              <a:rPr lang="zh-TW" altLang="en-US" dirty="0" smtClean="0"/>
              <a:t>，共</a:t>
            </a:r>
            <a:r>
              <a:rPr lang="en-US" altLang="zh-TW" dirty="0" smtClean="0"/>
              <a:t>10</a:t>
            </a:r>
            <a:r>
              <a:rPr lang="zh-TW" altLang="en-US" dirty="0" smtClean="0"/>
              <a:t>類。</a:t>
            </a:r>
            <a:endParaRPr lang="en-US" altLang="zh-TW" dirty="0" smtClean="0"/>
          </a:p>
          <a:p>
            <a:r>
              <a:rPr lang="zh-TW" altLang="en-US" dirty="0" smtClean="0"/>
              <a:t>使用</a:t>
            </a:r>
            <a:r>
              <a:rPr lang="zh-TW" altLang="zh-TW" dirty="0" smtClean="0"/>
              <a:t>不同</a:t>
            </a:r>
            <a:r>
              <a:rPr lang="zh-TW" altLang="zh-TW" dirty="0"/>
              <a:t>的顏色加以區</a:t>
            </a:r>
            <a:r>
              <a:rPr lang="zh-TW" altLang="zh-TW" dirty="0" smtClean="0"/>
              <a:t>隔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462" y="3172206"/>
            <a:ext cx="3643122" cy="268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9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動作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"/>
          </p:nvPr>
        </p:nvSpPr>
        <p:spPr>
          <a:xfrm>
            <a:off x="554736" y="1563624"/>
            <a:ext cx="7467600" cy="4873752"/>
          </a:xfrm>
        </p:spPr>
        <p:txBody>
          <a:bodyPr/>
          <a:lstStyle/>
          <a:p>
            <a:r>
              <a:rPr lang="zh-TW" altLang="zh-TW" dirty="0"/>
              <a:t>角色「動作」所需要的指令，例如：移動</a:t>
            </a:r>
            <a:r>
              <a:rPr lang="en-US" altLang="zh-TW" dirty="0"/>
              <a:t>10</a:t>
            </a:r>
            <a:r>
              <a:rPr lang="zh-TW" altLang="zh-TW" dirty="0"/>
              <a:t>步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575" y="2384679"/>
            <a:ext cx="2990850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73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外觀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角色或舞台「外觀」所需要的指令，例如：改變大小。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469" y="2199132"/>
            <a:ext cx="2436591" cy="445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17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聲音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角色或舞台「聲音」所需要的指令，例如：播放音檔。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561" y="2499361"/>
            <a:ext cx="4075207" cy="304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3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畫筆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提供角色在移動時留下的畫記的指令，例如：畫筆的顏色。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424" y="2218422"/>
            <a:ext cx="2840736" cy="403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8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變數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製作變數與清單用以儲存資料，於程式中使用，例如：將變數設定為</a:t>
            </a:r>
            <a:r>
              <a:rPr lang="en-US" altLang="zh-TW" dirty="0"/>
              <a:t>0</a:t>
            </a:r>
            <a:r>
              <a:rPr lang="zh-TW" altLang="zh-TW" dirty="0"/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678" y="2645664"/>
            <a:ext cx="4181719" cy="308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33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事件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控制程式觸發的指令，例如：當綠旗點一下。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840" y="2263190"/>
            <a:ext cx="2872215" cy="399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7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控制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控制程式執行的指令，例如：如果…就…。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786" y="2275014"/>
            <a:ext cx="151447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11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34</TotalTime>
  <Words>257</Words>
  <Application>Microsoft Office PowerPoint</Application>
  <PresentationFormat>如螢幕大小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新細明體</vt:lpstr>
      <vt:lpstr>Calibri</vt:lpstr>
      <vt:lpstr>Century Schoolbook</vt:lpstr>
      <vt:lpstr>Wingdings</vt:lpstr>
      <vt:lpstr>Wingdings 2</vt:lpstr>
      <vt:lpstr>佈景主題5</vt:lpstr>
      <vt:lpstr>Scratch操作環境（二）</vt:lpstr>
      <vt:lpstr>Scratch程式區塊</vt:lpstr>
      <vt:lpstr>動作</vt:lpstr>
      <vt:lpstr>外觀</vt:lpstr>
      <vt:lpstr>聲音</vt:lpstr>
      <vt:lpstr>畫筆</vt:lpstr>
      <vt:lpstr>變數</vt:lpstr>
      <vt:lpstr>事件</vt:lpstr>
      <vt:lpstr>控制</vt:lpstr>
      <vt:lpstr>偵測</vt:lpstr>
      <vt:lpstr>運算</vt:lpstr>
      <vt:lpstr>更多積木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Scratch操作環境（二）</dc:title>
  <dc:creator>湘</dc:creator>
  <cp:lastModifiedBy>Justina</cp:lastModifiedBy>
  <cp:revision>8</cp:revision>
  <dcterms:created xsi:type="dcterms:W3CDTF">2015-08-18T02:33:19Z</dcterms:created>
  <dcterms:modified xsi:type="dcterms:W3CDTF">2015-08-22T21:01:08Z</dcterms:modified>
</cp:coreProperties>
</file>