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9" r:id="rId9"/>
    <p:sldId id="268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2A3F7-5948-4235-B966-EB28AC784791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7DCBA-AEBA-4562-A6D4-05188E4CEC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1959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0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15166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669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203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128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A77D-AD5D-41E1-90D0-74126C36A60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3260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265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7504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4800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13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151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7370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542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6830D5-44C8-48FE-B5FA-B0289EC6601D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369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dirty="0"/>
              <a:t>S</a:t>
            </a:r>
            <a:r>
              <a:rPr lang="en-US" altLang="zh-TW" sz="4000" cap="none" dirty="0"/>
              <a:t>cratch</a:t>
            </a:r>
            <a:r>
              <a:rPr lang="zh-TW" altLang="en-US" sz="4000" dirty="0" smtClean="0"/>
              <a:t>官網及</a:t>
            </a:r>
            <a:r>
              <a:rPr lang="zh-TW" altLang="en-US" sz="4000" dirty="0"/>
              <a:t>創立帳號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989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填寫使用者名稱並設定</a:t>
            </a:r>
            <a:r>
              <a:rPr lang="zh-TW" altLang="zh-TW" dirty="0" smtClean="0"/>
              <a:t>密碼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4294" y="1962086"/>
            <a:ext cx="5742118" cy="429317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98964" y="5817500"/>
            <a:ext cx="630892" cy="354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4425" y="1893059"/>
            <a:ext cx="93473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609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/>
              <a:t>填寫出生年月日、性別、</a:t>
            </a:r>
            <a:r>
              <a:rPr lang="zh-TW" altLang="zh-TW" dirty="0" smtClean="0"/>
              <a:t>國家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1803" y="1848928"/>
            <a:ext cx="5867726" cy="440633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74580" y="5770626"/>
            <a:ext cx="740565" cy="354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8927" y="753415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2799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填寫</a:t>
            </a:r>
            <a:r>
              <a:rPr lang="zh-TW" altLang="zh-TW" dirty="0" smtClean="0"/>
              <a:t>電子郵件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1229" y="1658112"/>
            <a:ext cx="6156480" cy="4597146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477044" y="5768732"/>
            <a:ext cx="740565" cy="3543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8860" y="90965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527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完成註冊，可以開始使用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9115" y="1756156"/>
            <a:ext cx="5941640" cy="440080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23476" y="5734050"/>
            <a:ext cx="996652" cy="31318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085" y="74272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024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cap="none" dirty="0" smtClean="0"/>
              <a:t>Scratch</a:t>
            </a:r>
            <a:r>
              <a:rPr lang="zh-TW" altLang="en-US" dirty="0" smtClean="0"/>
              <a:t>官網介紹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4969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網址：</a:t>
            </a:r>
            <a:r>
              <a:rPr lang="en-US" altLang="zh-TW" cap="none" dirty="0" smtClean="0"/>
              <a:t>http://scratch.mit.edu</a:t>
            </a:r>
            <a:endParaRPr lang="zh-TW" altLang="en-US" cap="none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62013"/>
            <a:ext cx="7467600" cy="394999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6236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瀏覽：瀏覽世界各地小朋友的</a:t>
            </a:r>
            <a:r>
              <a:rPr lang="zh-TW" altLang="en-US" dirty="0"/>
              <a:t>作品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56348"/>
            <a:ext cx="7467600" cy="3961328"/>
          </a:xfrm>
        </p:spPr>
      </p:pic>
      <p:sp>
        <p:nvSpPr>
          <p:cNvPr id="5" name="矩形 4"/>
          <p:cNvSpPr/>
          <p:nvPr/>
        </p:nvSpPr>
        <p:spPr>
          <a:xfrm>
            <a:off x="2347046" y="2572512"/>
            <a:ext cx="347386" cy="2072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2572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討論：討論有關</a:t>
            </a:r>
            <a:r>
              <a:rPr lang="en-US" altLang="zh-TW" sz="3200" dirty="0"/>
              <a:t>S</a:t>
            </a:r>
            <a:r>
              <a:rPr lang="en-US" altLang="zh-TW" sz="3200" cap="none" dirty="0"/>
              <a:t>cratch</a:t>
            </a:r>
            <a:r>
              <a:rPr lang="zh-TW" altLang="en-US" dirty="0" smtClean="0"/>
              <a:t>的問題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31" t="11515" r="13682" b="6275"/>
          <a:stretch/>
        </p:blipFill>
        <p:spPr>
          <a:xfrm>
            <a:off x="733388" y="1661478"/>
            <a:ext cx="6915224" cy="4320000"/>
          </a:xfrm>
        </p:spPr>
      </p:pic>
      <p:sp>
        <p:nvSpPr>
          <p:cNvPr id="5" name="矩形 4"/>
          <p:cNvSpPr/>
          <p:nvPr/>
        </p:nvSpPr>
        <p:spPr>
          <a:xfrm>
            <a:off x="2408350" y="1601823"/>
            <a:ext cx="412124" cy="3467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4745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關於：</a:t>
            </a:r>
            <a:r>
              <a:rPr lang="en-US" altLang="zh-TW" sz="3200" dirty="0" smtClean="0"/>
              <a:t>S</a:t>
            </a:r>
            <a:r>
              <a:rPr lang="en-US" altLang="zh-TW" sz="3200" cap="none" dirty="0" smtClean="0"/>
              <a:t>cratch</a:t>
            </a:r>
            <a:r>
              <a:rPr lang="zh-TW" altLang="en-US" sz="3200" cap="none" dirty="0" smtClean="0"/>
              <a:t>的介紹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4" t="10902" r="11095" b="5662"/>
          <a:stretch/>
        </p:blipFill>
        <p:spPr>
          <a:xfrm>
            <a:off x="673060" y="1649286"/>
            <a:ext cx="7035880" cy="4320000"/>
          </a:xfrm>
        </p:spPr>
      </p:pic>
      <p:sp>
        <p:nvSpPr>
          <p:cNvPr id="5" name="矩形 4"/>
          <p:cNvSpPr/>
          <p:nvPr/>
        </p:nvSpPr>
        <p:spPr>
          <a:xfrm>
            <a:off x="2717443" y="1649286"/>
            <a:ext cx="412124" cy="3467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70943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300" dirty="0" smtClean="0"/>
              <a:t>文件：</a:t>
            </a:r>
            <a:r>
              <a:rPr lang="en-US" altLang="zh-TW" sz="3300" dirty="0" smtClean="0"/>
              <a:t>S</a:t>
            </a:r>
            <a:r>
              <a:rPr lang="en-US" altLang="zh-TW" sz="3300" cap="none" dirty="0" smtClean="0"/>
              <a:t>cratch</a:t>
            </a:r>
            <a:r>
              <a:rPr lang="zh-TW" altLang="en-US" dirty="0" smtClean="0"/>
              <a:t>相關文件及資源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42" t="10902" r="12992" b="5662"/>
          <a:stretch/>
        </p:blipFill>
        <p:spPr>
          <a:xfrm>
            <a:off x="720707" y="1661478"/>
            <a:ext cx="6940586" cy="4320000"/>
          </a:xfrm>
        </p:spPr>
      </p:pic>
      <p:sp>
        <p:nvSpPr>
          <p:cNvPr id="5" name="矩形 4"/>
          <p:cNvSpPr/>
          <p:nvPr/>
        </p:nvSpPr>
        <p:spPr>
          <a:xfrm>
            <a:off x="3258356" y="1616884"/>
            <a:ext cx="412124" cy="3467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3162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創立帳號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534400" y="5734050"/>
            <a:ext cx="6096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9234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圖十Scratch平台介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" y="1417638"/>
            <a:ext cx="7260336" cy="520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按下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3767" y="1121377"/>
            <a:ext cx="666846" cy="144000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1030" name="Picture 6" descr="小圖加入Scra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751" y="983288"/>
            <a:ext cx="1041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708692" y="2179649"/>
            <a:ext cx="850348" cy="29850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73796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5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5" id="{DA8167F6-1BD7-4D66-80DE-B3F0B0394872}" vid="{F98773BD-E4B7-419C-81A6-CFB62CF2B2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佈景主題5</Template>
  <TotalTime>45</TotalTime>
  <Words>79</Words>
  <Application>Microsoft Office PowerPoint</Application>
  <PresentationFormat>如螢幕大小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佈景主題5</vt:lpstr>
      <vt:lpstr>Scratch官網及創立帳號</vt:lpstr>
      <vt:lpstr>Scratch官網介紹</vt:lpstr>
      <vt:lpstr>網址：http://scratch.mit.edu</vt:lpstr>
      <vt:lpstr>瀏覽：瀏覽世界各地小朋友的作品</vt:lpstr>
      <vt:lpstr>討論：討論有關Scratch的問題</vt:lpstr>
      <vt:lpstr>關於：Scratch的介紹</vt:lpstr>
      <vt:lpstr>文件：Scratch相關文件及資源</vt:lpstr>
      <vt:lpstr>創立帳號</vt:lpstr>
      <vt:lpstr>按下</vt:lpstr>
      <vt:lpstr>填寫使用者名稱並設定密碼</vt:lpstr>
      <vt:lpstr>填寫出生年月日、性別、國家</vt:lpstr>
      <vt:lpstr>填寫電子郵件</vt:lpstr>
      <vt:lpstr>完成註冊，可以開始使用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Scratch官綱及創立帳號</dc:title>
  <dc:creator>湘</dc:creator>
  <cp:lastModifiedBy>User</cp:lastModifiedBy>
  <cp:revision>7</cp:revision>
  <dcterms:created xsi:type="dcterms:W3CDTF">2015-08-17T07:19:13Z</dcterms:created>
  <dcterms:modified xsi:type="dcterms:W3CDTF">2016-10-20T07:44:04Z</dcterms:modified>
</cp:coreProperties>
</file>