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1" r:id="rId3"/>
    <p:sldId id="257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833A0-5079-4B8D-B60D-F0869B9DF302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4A9CE-DF60-453D-8F64-CD91025E34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101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0" y="0"/>
            <a:ext cx="492443" cy="5877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37766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26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43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dirty="0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42844" y="6512868"/>
            <a:ext cx="462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DA77D-AD5D-41E1-90D0-74126C36A608}" type="datetime1">
              <a:rPr lang="zh-TW" altLang="en-US" smtClean="0"/>
              <a:pPr/>
              <a:t>2015/8/22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6333644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739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85821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99310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74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3399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35748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518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F02526-E752-4C23-ADA1-9BD4B33EE985}" type="datetimeFigureOut">
              <a:rPr lang="zh-TW" altLang="en-US" smtClean="0"/>
              <a:t>2015/8/22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DD7AB2-7172-4697-86D4-A63503F1DEE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2752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程式語言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086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5226" y="226707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 smtClean="0"/>
              <a:t>什麼是程式語言？</a:t>
            </a:r>
            <a:endParaRPr lang="zh-TW" altLang="en-US" sz="6000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750570" y="332441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zh-TW" altLang="en-US" sz="60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08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程式語言</a:t>
            </a:r>
            <a:r>
              <a:rPr lang="zh-TW" altLang="en-US" dirty="0" smtClean="0"/>
              <a:t>是用來對</a:t>
            </a:r>
            <a:r>
              <a:rPr lang="zh-TW" altLang="en-US" dirty="0" smtClean="0">
                <a:solidFill>
                  <a:srgbClr val="FF0000"/>
                </a:solidFill>
              </a:rPr>
              <a:t>電腦</a:t>
            </a:r>
            <a:r>
              <a:rPr lang="zh-TW" altLang="en-US" dirty="0" smtClean="0"/>
              <a:t>下指令的語言。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0743"/>
            <a:ext cx="7467600" cy="4312538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38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程式語言</a:t>
            </a:r>
            <a:r>
              <a:rPr lang="zh-TW" altLang="en-US" dirty="0" smtClean="0"/>
              <a:t>讓人們可以撰寫</a:t>
            </a:r>
            <a:r>
              <a:rPr lang="zh-TW" altLang="en-US" dirty="0" smtClean="0">
                <a:solidFill>
                  <a:srgbClr val="FF0000"/>
                </a:solidFill>
              </a:rPr>
              <a:t>程式</a:t>
            </a:r>
            <a:r>
              <a:rPr lang="zh-TW" altLang="en-US" dirty="0" smtClean="0"/>
              <a:t>與電腦溝通。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80743"/>
            <a:ext cx="7467600" cy="4312538"/>
          </a:xfrm>
        </p:spPr>
      </p:pic>
      <p:sp>
        <p:nvSpPr>
          <p:cNvPr id="5" name="圓角矩形圖說文字 4"/>
          <p:cNvSpPr/>
          <p:nvPr/>
        </p:nvSpPr>
        <p:spPr>
          <a:xfrm>
            <a:off x="7107936" y="1150689"/>
            <a:ext cx="1755648" cy="1505678"/>
          </a:xfrm>
          <a:prstGeom prst="wedgeRoundRectCallout">
            <a:avLst>
              <a:gd name="adj1" fmla="val -49953"/>
              <a:gd name="adj2" fmla="val 754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為什麼我說的話你聽不懂？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020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221831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程式語言有很多種類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5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762" y="2145158"/>
            <a:ext cx="7886700" cy="1341754"/>
          </a:xfrm>
        </p:spPr>
        <p:txBody>
          <a:bodyPr/>
          <a:lstStyle/>
          <a:p>
            <a:pPr algn="ctr"/>
            <a:r>
              <a:rPr lang="zh-TW" altLang="en-US" dirty="0" smtClean="0"/>
              <a:t>我們學的程式語言，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762762" y="3053462"/>
            <a:ext cx="7886700" cy="1341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762762" y="3053462"/>
            <a:ext cx="7886700" cy="13417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dirty="0" smtClean="0"/>
              <a:t>類似</a:t>
            </a:r>
            <a:r>
              <a:rPr lang="zh-TW" altLang="en-US" dirty="0" smtClean="0">
                <a:solidFill>
                  <a:srgbClr val="FF0000"/>
                </a:solidFill>
              </a:rPr>
              <a:t>人類</a:t>
            </a:r>
            <a:r>
              <a:rPr lang="zh-TW" altLang="en-US" dirty="0" smtClean="0"/>
              <a:t>說的話。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440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7467600" cy="1489769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例如：向前走</a:t>
            </a:r>
            <a:r>
              <a:rPr lang="en-US" altLang="zh-TW" dirty="0" smtClean="0"/>
              <a:t>10</a:t>
            </a:r>
            <a:r>
              <a:rPr lang="zh-TW" altLang="en-US" dirty="0" smtClean="0"/>
              <a:t>步、向左轉</a:t>
            </a:r>
            <a:r>
              <a:rPr lang="en-US" altLang="zh-TW" dirty="0" smtClean="0"/>
              <a:t>15</a:t>
            </a:r>
            <a:r>
              <a:rPr lang="zh-TW" altLang="en-US" dirty="0" smtClean="0"/>
              <a:t>度、說「我是世界上最偉大的人！」</a:t>
            </a:r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7037" y="3046412"/>
            <a:ext cx="2447925" cy="1981200"/>
          </a:xfrm>
        </p:spPr>
      </p:pic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278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5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5" id="{DA8167F6-1BD7-4D66-80DE-B3F0B0394872}" vid="{F98773BD-E4B7-419C-81A6-CFB62CF2B2F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佈景主題5</Template>
  <TotalTime>85</TotalTime>
  <Words>83</Words>
  <Application>Microsoft Office PowerPoint</Application>
  <PresentationFormat>如螢幕大小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Calibri</vt:lpstr>
      <vt:lpstr>Century Schoolbook</vt:lpstr>
      <vt:lpstr>Wingdings</vt:lpstr>
      <vt:lpstr>Wingdings 2</vt:lpstr>
      <vt:lpstr>佈景主題5</vt:lpstr>
      <vt:lpstr>程式語言</vt:lpstr>
      <vt:lpstr>什麼是程式語言？</vt:lpstr>
      <vt:lpstr>程式語言是用來對電腦下指令的語言。</vt:lpstr>
      <vt:lpstr>程式語言讓人們可以撰寫程式與電腦溝通。</vt:lpstr>
      <vt:lpstr>程式語言有很多種類</vt:lpstr>
      <vt:lpstr>我們學的程式語言， </vt:lpstr>
      <vt:lpstr>例如：向前走10步、向左轉15度、說「我是世界上最偉大的人！」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程式語言</dc:title>
  <dc:creator>Justina</dc:creator>
  <cp:lastModifiedBy>Justina</cp:lastModifiedBy>
  <cp:revision>12</cp:revision>
  <dcterms:created xsi:type="dcterms:W3CDTF">2015-07-29T06:18:48Z</dcterms:created>
  <dcterms:modified xsi:type="dcterms:W3CDTF">2015-08-22T13:04:19Z</dcterms:modified>
</cp:coreProperties>
</file>