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71" r:id="rId3"/>
    <p:sldId id="269" r:id="rId4"/>
    <p:sldId id="276" r:id="rId5"/>
    <p:sldId id="266" r:id="rId6"/>
    <p:sldId id="267" r:id="rId7"/>
    <p:sldId id="272" r:id="rId8"/>
    <p:sldId id="273" r:id="rId9"/>
    <p:sldId id="277" r:id="rId10"/>
    <p:sldId id="278" r:id="rId11"/>
    <p:sldId id="27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畫圓（過三點）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DCECD795-9E73-48A4-8DB2-DE4182A1F2C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E9F4BC-FF66-4868-A07A-9CF6A4EFD0E2}"/>
              </a:ext>
            </a:extLst>
          </p:cNvPr>
          <p:cNvSpPr/>
          <p:nvPr/>
        </p:nvSpPr>
        <p:spPr>
          <a:xfrm flipV="1">
            <a:off x="6678627" y="4353515"/>
            <a:ext cx="493614" cy="3884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3FD7CFD1-64EB-49A4-B35C-FFA692832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91" y="678699"/>
            <a:ext cx="1847205" cy="18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2CF28CEF-E10C-40BA-A6A4-B58FCBDA6C9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A980A4-CA1B-4433-A98F-BF33C0507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圓繪製完成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9615780-DF00-4D24-9A5F-DA8D78A0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C43D945B-0FB0-416F-8883-CA5476089B44}"/>
              </a:ext>
            </a:extLst>
          </p:cNvPr>
          <p:cNvSpPr/>
          <p:nvPr/>
        </p:nvSpPr>
        <p:spPr>
          <a:xfrm>
            <a:off x="5650940" y="3552404"/>
            <a:ext cx="1472749" cy="1497027"/>
          </a:xfrm>
          <a:prstGeom prst="ellipse">
            <a:avLst/>
          </a:prstGeom>
          <a:solidFill>
            <a:srgbClr val="FFFF0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023DFF4-C703-4296-800F-2C13E0B5B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273" y="661524"/>
            <a:ext cx="1703571" cy="170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9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畫分別通過</a:t>
            </a:r>
            <a:r>
              <a:rPr lang="en-US" altLang="zh-TW" dirty="0"/>
              <a:t>A(3,0)</a:t>
            </a:r>
            <a:r>
              <a:rPr lang="zh-TW" altLang="en-US" dirty="0"/>
              <a:t>、</a:t>
            </a:r>
            <a:r>
              <a:rPr lang="en-US" altLang="zh-TW" dirty="0"/>
              <a:t>B(6,2)</a:t>
            </a:r>
            <a:r>
              <a:rPr lang="zh-TW" altLang="en-US" dirty="0"/>
              <a:t>與</a:t>
            </a:r>
            <a:r>
              <a:rPr lang="en-US" altLang="zh-TW" dirty="0"/>
              <a:t>C(7,-1)</a:t>
            </a:r>
            <a:r>
              <a:rPr lang="zh-TW" altLang="en-US" dirty="0"/>
              <a:t>三點的圓形。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98B609A-46AF-4DA5-822C-05DEC48D1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76" y="2900169"/>
            <a:ext cx="2602414" cy="2602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19ED0588-403A-4506-BFB3-4EC8562B5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683" y="1966364"/>
            <a:ext cx="7274261" cy="40897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A= (3,0)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66683" y="2937060"/>
            <a:ext cx="1733481" cy="29975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51137" y="5685064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4EF1170-6521-4EC7-B931-A8F8481C0C60}"/>
              </a:ext>
            </a:extLst>
          </p:cNvPr>
          <p:cNvSpPr/>
          <p:nvPr/>
        </p:nvSpPr>
        <p:spPr>
          <a:xfrm flipV="1">
            <a:off x="5772319" y="4199766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208E824-ECC6-4316-8B5F-B5AAF3407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92" y="1803393"/>
            <a:ext cx="7686724" cy="432167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B= (6,2)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42973" y="5701393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654" y="761675"/>
            <a:ext cx="934737" cy="14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6377FE55-6CD7-4BC9-839A-3136429092E6}"/>
              </a:ext>
            </a:extLst>
          </p:cNvPr>
          <p:cNvSpPr/>
          <p:nvPr/>
        </p:nvSpPr>
        <p:spPr>
          <a:xfrm>
            <a:off x="1981200" y="3123527"/>
            <a:ext cx="1840938" cy="2508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5FD725E-6013-4599-BF70-F7832FD7506B}"/>
              </a:ext>
            </a:extLst>
          </p:cNvPr>
          <p:cNvSpPr/>
          <p:nvPr/>
        </p:nvSpPr>
        <p:spPr>
          <a:xfrm flipV="1">
            <a:off x="6492510" y="3583903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71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C8DCF511-9717-4627-AA3E-077B718FF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42" y="1781424"/>
            <a:ext cx="7764874" cy="436561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</a:t>
            </a:r>
            <a:r>
              <a:rPr lang="en-US" altLang="zh-TW" dirty="0"/>
              <a:t>C= (7,-1)</a:t>
            </a:r>
            <a:r>
              <a:rPr lang="zh-TW" altLang="en-US" dirty="0"/>
              <a:t>」後，按「</a:t>
            </a:r>
            <a:r>
              <a:rPr lang="en-US" altLang="zh-TW" cap="none" dirty="0"/>
              <a:t>Enter</a:t>
            </a:r>
            <a:r>
              <a:rPr lang="zh-TW" altLang="en-US" dirty="0"/>
              <a:t>」鍵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10316" y="5725886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377FE55-6CD7-4BC9-839A-3136429092E6}"/>
              </a:ext>
            </a:extLst>
          </p:cNvPr>
          <p:cNvSpPr/>
          <p:nvPr/>
        </p:nvSpPr>
        <p:spPr>
          <a:xfrm>
            <a:off x="1888142" y="3390564"/>
            <a:ext cx="1861168" cy="27512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5FD725E-6013-4599-BF70-F7832FD7506B}"/>
              </a:ext>
            </a:extLst>
          </p:cNvPr>
          <p:cNvSpPr/>
          <p:nvPr/>
        </p:nvSpPr>
        <p:spPr>
          <a:xfrm flipV="1">
            <a:off x="6800007" y="4441658"/>
            <a:ext cx="453154" cy="3803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8D9C540B-C25D-4653-A43B-572A0AD18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8734">
            <a:off x="8814297" y="879530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點選「圓」圖示，打開選單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942974" y="5725886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82ACB3C-2C8A-44CA-AE03-79F6C488A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1861168"/>
            <a:ext cx="7619687" cy="428398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BB2849-25DB-4A14-BFA8-4CB876F8FAF5}"/>
              </a:ext>
            </a:extLst>
          </p:cNvPr>
          <p:cNvSpPr/>
          <p:nvPr/>
        </p:nvSpPr>
        <p:spPr>
          <a:xfrm flipV="1">
            <a:off x="3207145" y="2345822"/>
            <a:ext cx="331773" cy="3245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4B246EE-D6EC-4333-883E-FB4A1C6ED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271" y="404601"/>
            <a:ext cx="1531616" cy="153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CA305E6-26DD-4BEA-8B3A-4F8CED5BCB6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009646A-0CB4-4D54-BFF7-E9A20154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點選「圓（過三點）」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12BEE34-6CAC-414D-A826-51767F314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DB4BC54-523A-40F9-BE90-25B6C38032F6}"/>
              </a:ext>
            </a:extLst>
          </p:cNvPr>
          <p:cNvSpPr/>
          <p:nvPr/>
        </p:nvSpPr>
        <p:spPr>
          <a:xfrm flipV="1">
            <a:off x="3231420" y="3284498"/>
            <a:ext cx="1100516" cy="308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F6D3728-F504-4DA8-83D9-D9986C6AB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84" y="655454"/>
            <a:ext cx="1717733" cy="171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4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EC4C25E2-6954-48E0-9DA5-9A302FF5F32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E9F4BC-FF66-4868-A07A-9CF6A4EFD0E2}"/>
              </a:ext>
            </a:extLst>
          </p:cNvPr>
          <p:cNvSpPr/>
          <p:nvPr/>
        </p:nvSpPr>
        <p:spPr>
          <a:xfrm flipV="1">
            <a:off x="5578110" y="4054110"/>
            <a:ext cx="493614" cy="3884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AF5AAA0-9289-4B0A-934B-CE03AEC86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848" y="525983"/>
            <a:ext cx="1661088" cy="166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0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B5F08F5-ECE9-4A78-BFCB-B2613D1C670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86963"/>
            <a:ext cx="7467600" cy="4198474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CB412E2F-FFA0-4499-898A-C3BF42BE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47C8F63-5489-4AD0-8D86-CCE326C5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5E9F4BC-FF66-4868-A07A-9CF6A4EFD0E2}"/>
              </a:ext>
            </a:extLst>
          </p:cNvPr>
          <p:cNvSpPr/>
          <p:nvPr/>
        </p:nvSpPr>
        <p:spPr>
          <a:xfrm flipV="1">
            <a:off x="6395405" y="3505874"/>
            <a:ext cx="493614" cy="3884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FEE3203C-A495-459E-8098-19807A82B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096" y="599232"/>
            <a:ext cx="1636812" cy="163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80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342</TotalTime>
  <Words>118</Words>
  <Application>Microsoft Office PowerPoint</Application>
  <PresentationFormat>寬螢幕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佈景主題3</vt:lpstr>
      <vt:lpstr>畫圓（過三點）</vt:lpstr>
      <vt:lpstr>任務</vt:lpstr>
      <vt:lpstr>輸入「A= (3,0)」後，按「Enter」鍵</vt:lpstr>
      <vt:lpstr>輸入「B= (6,2)」後，按「Enter」鍵</vt:lpstr>
      <vt:lpstr>輸入「C= (7,-1)」後，按「Enter」鍵</vt:lpstr>
      <vt:lpstr>點選「圓」圖示，打開選單</vt:lpstr>
      <vt:lpstr>點選「圓（過三點）」</vt:lpstr>
      <vt:lpstr>點擊點A</vt:lpstr>
      <vt:lpstr>點擊點B</vt:lpstr>
      <vt:lpstr>點擊點C</vt:lpstr>
      <vt:lpstr>圓繪製完成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63</cp:revision>
  <dcterms:created xsi:type="dcterms:W3CDTF">2015-08-07T10:44:04Z</dcterms:created>
  <dcterms:modified xsi:type="dcterms:W3CDTF">2017-08-22T07:41:43Z</dcterms:modified>
</cp:coreProperties>
</file>