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1" r:id="rId3"/>
    <p:sldId id="269" r:id="rId4"/>
    <p:sldId id="266" r:id="rId5"/>
    <p:sldId id="267" r:id="rId6"/>
    <p:sldId id="272" r:id="rId7"/>
    <p:sldId id="273" r:id="rId8"/>
    <p:sldId id="276" r:id="rId9"/>
    <p:sldId id="274" r:id="rId10"/>
    <p:sldId id="277" r:id="rId11"/>
    <p:sldId id="278" r:id="rId12"/>
    <p:sldId id="279" r:id="rId13"/>
    <p:sldId id="280" r:id="rId14"/>
    <p:sldId id="281" r:id="rId15"/>
    <p:sldId id="27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畫圓（圓心、半徑線段）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3DDB36E-88D1-44AE-B59B-89B50A9C0D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9F3DA1-E3EE-4C2D-AE6C-2325FB86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點選「圓」圖示，打開選單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0FAC360-D855-4284-8F96-52E66F03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748998-29AD-4709-AAC6-53CF851F4E73}"/>
              </a:ext>
            </a:extLst>
          </p:cNvPr>
          <p:cNvSpPr/>
          <p:nvPr/>
        </p:nvSpPr>
        <p:spPr>
          <a:xfrm flipV="1">
            <a:off x="3174775" y="2259701"/>
            <a:ext cx="331774" cy="3297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BC40FB9-B31B-4AC2-9727-0E68F2517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40" y="530450"/>
            <a:ext cx="1774377" cy="177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1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2101D-980E-4346-914F-BBDFDDE7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點選「圓心、半徑線段」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08CBC6-6C88-45AA-BA65-D771421B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AD6EBB1-7BDF-44E1-94C4-591A0E0534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98F1258-F972-47C7-99C7-511030D59144}"/>
              </a:ext>
            </a:extLst>
          </p:cNvPr>
          <p:cNvSpPr/>
          <p:nvPr/>
        </p:nvSpPr>
        <p:spPr>
          <a:xfrm flipV="1">
            <a:off x="3166683" y="3060812"/>
            <a:ext cx="1197621" cy="2892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D6CC09-5F7C-4FF7-AE2A-738CFEAB6DC1}"/>
              </a:ext>
            </a:extLst>
          </p:cNvPr>
          <p:cNvSpPr/>
          <p:nvPr/>
        </p:nvSpPr>
        <p:spPr>
          <a:xfrm>
            <a:off x="7352964" y="4701473"/>
            <a:ext cx="2112021" cy="96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BB0DB34-7519-41CF-945C-C450A33A9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60" y="543204"/>
            <a:ext cx="1800676" cy="18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05C9E-602D-44F1-90D6-C0D37022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點擊線段</a:t>
            </a:r>
            <a:r>
              <a:rPr lang="en-US" altLang="zh-TW" dirty="0"/>
              <a:t>AB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8A9380-323B-4D64-9DF4-C13BDA99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96800EF-6D40-48FD-9E3A-DB50533364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C7FA11E-FD88-47D3-A415-FB6E27E66E0F}"/>
              </a:ext>
            </a:extLst>
          </p:cNvPr>
          <p:cNvSpPr/>
          <p:nvPr/>
        </p:nvSpPr>
        <p:spPr>
          <a:xfrm rot="1591219">
            <a:off x="5880023" y="3568587"/>
            <a:ext cx="194209" cy="78492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7E7A75E-010B-4360-9ADB-D791E55B3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08" y="649426"/>
            <a:ext cx="1659000" cy="13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2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AA988-5193-4933-B44C-247CEA03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點擊點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8F2A50C-89B9-4292-B646-CFD54E37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1FA2786-1881-4358-816E-39D1A9B3CE3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0D4C958-3886-4165-A4F0-1B7ACBCFB9C8}"/>
              </a:ext>
            </a:extLst>
          </p:cNvPr>
          <p:cNvSpPr/>
          <p:nvPr/>
        </p:nvSpPr>
        <p:spPr>
          <a:xfrm flipV="1">
            <a:off x="5602386" y="4137053"/>
            <a:ext cx="420787" cy="2731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CBFB403-BA59-4BEC-9FCA-35E4D0646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37" y="782920"/>
            <a:ext cx="666845" cy="14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0434492-FFD2-437E-BA61-39C519F15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43" y="782920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19093-3248-4E28-A189-D40FECCC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0BE24D-12EF-4656-8238-F55F3D64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44AF01F-3001-4227-BCAE-B74710A319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113118C-8B8C-45D4-BD7B-D334A83757F6}"/>
              </a:ext>
            </a:extLst>
          </p:cNvPr>
          <p:cNvSpPr/>
          <p:nvPr/>
        </p:nvSpPr>
        <p:spPr>
          <a:xfrm>
            <a:off x="7374542" y="4871406"/>
            <a:ext cx="2074258" cy="82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0D3D12-0627-4134-A450-A97D514E8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92">
            <a:off x="8453780" y="933742"/>
            <a:ext cx="666845" cy="144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27B9957-91AE-440F-A609-C30C4B17B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35">
            <a:off x="9252857" y="1006017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4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562186A-5F6E-442A-B626-E2B9F7F79F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A980A4-CA1B-4433-A98F-BF33C050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圓繪製完成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9615780-DF00-4D24-9A5F-DA8D78A0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43D945B-0FB0-416F-8883-CA5476089B44}"/>
              </a:ext>
            </a:extLst>
          </p:cNvPr>
          <p:cNvSpPr/>
          <p:nvPr/>
        </p:nvSpPr>
        <p:spPr>
          <a:xfrm>
            <a:off x="4971208" y="3439115"/>
            <a:ext cx="1658867" cy="1707420"/>
          </a:xfrm>
          <a:prstGeom prst="ellipse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58ACE3-19B5-48FA-BAAB-A811A7384E54}"/>
              </a:ext>
            </a:extLst>
          </p:cNvPr>
          <p:cNvSpPr/>
          <p:nvPr/>
        </p:nvSpPr>
        <p:spPr>
          <a:xfrm>
            <a:off x="7374542" y="4871406"/>
            <a:ext cx="2074258" cy="82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7ADABC9-0F2C-4BB8-86C4-F93F0F4D1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610">
            <a:off x="8078248" y="1074228"/>
            <a:ext cx="666845" cy="144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6F3719C-FF4C-4DA4-B8DE-A48C7EAFA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851">
            <a:off x="8871545" y="900539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點</a:t>
            </a:r>
            <a:r>
              <a:rPr lang="en-US" altLang="zh-TW" dirty="0"/>
              <a:t>A</a:t>
            </a:r>
            <a:r>
              <a:rPr lang="zh-TW" altLang="en-US" dirty="0"/>
              <a:t>座標為</a:t>
            </a:r>
            <a:r>
              <a:rPr lang="en-US" altLang="zh-TW" dirty="0"/>
              <a:t>(3,0)</a:t>
            </a:r>
            <a:r>
              <a:rPr lang="zh-TW" altLang="en-US" dirty="0"/>
              <a:t>，點</a:t>
            </a:r>
            <a:r>
              <a:rPr lang="en-US" altLang="zh-TW" dirty="0"/>
              <a:t>B</a:t>
            </a:r>
            <a:r>
              <a:rPr lang="zh-TW" altLang="en-US" dirty="0"/>
              <a:t>座標為</a:t>
            </a:r>
            <a:r>
              <a:rPr lang="en-US" altLang="zh-TW" dirty="0"/>
              <a:t>(4,2)</a:t>
            </a:r>
            <a:r>
              <a:rPr lang="zh-TW" altLang="en-US" dirty="0"/>
              <a:t>，以點</a:t>
            </a:r>
            <a:r>
              <a:rPr lang="en-US" altLang="zh-TW" dirty="0"/>
              <a:t>A</a:t>
            </a:r>
            <a:r>
              <a:rPr lang="zh-TW" altLang="en-US" dirty="0"/>
              <a:t>為圓心，</a:t>
            </a:r>
            <a:r>
              <a:rPr lang="en-US" altLang="zh-TW" dirty="0"/>
              <a:t>AB</a:t>
            </a:r>
            <a:r>
              <a:rPr lang="zh-TW" altLang="en-US" dirty="0"/>
              <a:t>（線段）為半徑，畫一個圓。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98B609A-46AF-4DA5-822C-05DEC48D1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6" y="2900169"/>
            <a:ext cx="2602414" cy="2602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9ED0588-403A-4506-BFB3-4EC8562B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3" y="1966364"/>
            <a:ext cx="7274261" cy="4089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A= (3,0)</a:t>
            </a:r>
            <a:r>
              <a:rPr lang="zh-TW" altLang="en-US" dirty="0"/>
              <a:t>」後，按「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184" y="904301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6683" y="2937060"/>
            <a:ext cx="1733481" cy="29975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51138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EF1170-6521-4EC7-B931-A8F8481C0C60}"/>
              </a:ext>
            </a:extLst>
          </p:cNvPr>
          <p:cNvSpPr/>
          <p:nvPr/>
        </p:nvSpPr>
        <p:spPr>
          <a:xfrm flipV="1">
            <a:off x="5772319" y="4199766"/>
            <a:ext cx="453154" cy="3803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23438BA-229A-4C0F-B027-97FA7359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208" y="1848689"/>
            <a:ext cx="7525593" cy="42310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B= (4,2)</a:t>
            </a:r>
            <a:r>
              <a:rPr lang="zh-TW" altLang="en-US" dirty="0"/>
              <a:t>」後，按「</a:t>
            </a:r>
            <a:r>
              <a:rPr lang="en-US" altLang="zh-TW" cap="none" dirty="0"/>
              <a:t>Enter</a:t>
            </a:r>
            <a:r>
              <a:rPr lang="zh-TW" altLang="en-US" dirty="0"/>
              <a:t>」鍵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4" y="571772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54" y="761675"/>
            <a:ext cx="934737" cy="144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377FE55-6CD7-4BC9-839A-3136429092E6}"/>
              </a:ext>
            </a:extLst>
          </p:cNvPr>
          <p:cNvSpPr/>
          <p:nvPr/>
        </p:nvSpPr>
        <p:spPr>
          <a:xfrm>
            <a:off x="1923207" y="3123527"/>
            <a:ext cx="1840938" cy="2508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FD725E-6013-4599-BF70-F7832FD7506B}"/>
              </a:ext>
            </a:extLst>
          </p:cNvPr>
          <p:cNvSpPr/>
          <p:nvPr/>
        </p:nvSpPr>
        <p:spPr>
          <a:xfrm flipV="1">
            <a:off x="5869423" y="3574943"/>
            <a:ext cx="453154" cy="3803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337EBAA-F1D5-48BA-AA08-5BDD87523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95391"/>
            <a:ext cx="7671816" cy="43132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點選「直線」圖示，打開選單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10316" y="5687473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734">
            <a:off x="8701008" y="920934"/>
            <a:ext cx="842926" cy="144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8BB2849-25DB-4A14-BFA8-4CB876F8FAF5}"/>
              </a:ext>
            </a:extLst>
          </p:cNvPr>
          <p:cNvSpPr/>
          <p:nvPr/>
        </p:nvSpPr>
        <p:spPr>
          <a:xfrm flipV="1">
            <a:off x="2462676" y="2346690"/>
            <a:ext cx="339866" cy="3965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B875632-7D6F-47D4-9C96-2427499F5D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09646A-0CB4-4D54-BFF7-E9A20154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點選「線段（過兩點）」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2BEE34-6CAC-414D-A826-51767F31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B4BC54-523A-40F9-BE90-25B6C38032F6}"/>
              </a:ext>
            </a:extLst>
          </p:cNvPr>
          <p:cNvSpPr/>
          <p:nvPr/>
        </p:nvSpPr>
        <p:spPr>
          <a:xfrm flipV="1">
            <a:off x="2478860" y="2823251"/>
            <a:ext cx="1173345" cy="2840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D65227-02BD-4E14-B2CC-69A587098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96" y="687823"/>
            <a:ext cx="1669180" cy="16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4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6585979-B9F0-4708-8439-711DDB585C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412E2F-FFA0-4499-898A-C3BF42BE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點擊點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7C8F63-5489-4AD0-8D86-CCE326C5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E9F4BC-FF66-4868-A07A-9CF6A4EFD0E2}"/>
              </a:ext>
            </a:extLst>
          </p:cNvPr>
          <p:cNvSpPr/>
          <p:nvPr/>
        </p:nvSpPr>
        <p:spPr>
          <a:xfrm flipV="1">
            <a:off x="5578110" y="4054110"/>
            <a:ext cx="493614" cy="3884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FBB777D-E5C0-4D33-BF7B-9FEF7E0A6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28" y="846138"/>
            <a:ext cx="1661088" cy="16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62DC72E-B8AF-4CD2-93D4-8963C20171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412E2F-FFA0-4499-898A-C3BF42BE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點擊點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7C8F63-5489-4AD0-8D86-CCE326C5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E9F4BC-FF66-4868-A07A-9CF6A4EFD0E2}"/>
              </a:ext>
            </a:extLst>
          </p:cNvPr>
          <p:cNvSpPr/>
          <p:nvPr/>
        </p:nvSpPr>
        <p:spPr>
          <a:xfrm flipV="1">
            <a:off x="5869423" y="3497782"/>
            <a:ext cx="493614" cy="38841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E479200-239F-4D1E-8351-1AAD150C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18" y="584649"/>
            <a:ext cx="1828998" cy="18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8">
            <a:extLst>
              <a:ext uri="{FF2B5EF4-FFF2-40B4-BE49-F238E27FC236}">
                <a16:creationId xmlns:a16="http://schemas.microsoft.com/office/drawing/2014/main" id="{41F99E61-77DC-4C20-8FD3-B32B8C7DEA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86963"/>
            <a:ext cx="7467600" cy="4198474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412E2F-FFA0-4499-898A-C3BF42BE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384" y="274638"/>
            <a:ext cx="7467600" cy="1143000"/>
          </a:xfrm>
        </p:spPr>
        <p:txBody>
          <a:bodyPr/>
          <a:lstStyle/>
          <a:p>
            <a:r>
              <a:rPr lang="zh-TW" altLang="en-US" dirty="0"/>
              <a:t>繪製線段</a:t>
            </a:r>
            <a:r>
              <a:rPr lang="en-US" altLang="zh-TW" dirty="0"/>
              <a:t>AB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47C8F63-5489-4AD0-8D86-CCE326C5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1F526A-F97C-40CE-8A7C-0C8C58AD715F}"/>
              </a:ext>
            </a:extLst>
          </p:cNvPr>
          <p:cNvSpPr/>
          <p:nvPr/>
        </p:nvSpPr>
        <p:spPr>
          <a:xfrm rot="1591219">
            <a:off x="5880023" y="3568587"/>
            <a:ext cx="194209" cy="78492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5EBB520-B8F8-4B6E-8DF0-8CE5C9DEC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80" y="846138"/>
            <a:ext cx="1612536" cy="16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50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357</TotalTime>
  <Words>144</Words>
  <Application>Microsoft Office PowerPoint</Application>
  <PresentationFormat>寬螢幕</PresentationFormat>
  <Paragraphs>30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Calibri</vt:lpstr>
      <vt:lpstr>Century Schoolbook</vt:lpstr>
      <vt:lpstr>Wingdings</vt:lpstr>
      <vt:lpstr>Wingdings 2</vt:lpstr>
      <vt:lpstr>佈景主題3</vt:lpstr>
      <vt:lpstr>畫圓（圓心、半徑線段）</vt:lpstr>
      <vt:lpstr>任務</vt:lpstr>
      <vt:lpstr>輸入「A= (3,0)」後，按「Enter」鍵</vt:lpstr>
      <vt:lpstr>輸入「B= (4,2)」後，按「Enter」鍵</vt:lpstr>
      <vt:lpstr>點選「直線」圖示，打開選單</vt:lpstr>
      <vt:lpstr>點選「線段（過兩點）」</vt:lpstr>
      <vt:lpstr>點擊點A</vt:lpstr>
      <vt:lpstr>點擊點B</vt:lpstr>
      <vt:lpstr>繪製線段AB</vt:lpstr>
      <vt:lpstr>點選「圓」圖示，打開選單</vt:lpstr>
      <vt:lpstr>點選「圓心、半徑線段」</vt:lpstr>
      <vt:lpstr>點擊線段AB</vt:lpstr>
      <vt:lpstr>點擊點A</vt:lpstr>
      <vt:lpstr>按「Enter」鍵</vt:lpstr>
      <vt:lpstr>圓繪製完成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64</cp:revision>
  <dcterms:created xsi:type="dcterms:W3CDTF">2015-08-07T10:44:04Z</dcterms:created>
  <dcterms:modified xsi:type="dcterms:W3CDTF">2017-08-16T11:32:23Z</dcterms:modified>
</cp:coreProperties>
</file>