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71" r:id="rId3"/>
    <p:sldId id="269" r:id="rId4"/>
    <p:sldId id="267" r:id="rId5"/>
    <p:sldId id="272" r:id="rId6"/>
    <p:sldId id="273" r:id="rId7"/>
    <p:sldId id="274" r:id="rId8"/>
    <p:sldId id="276" r:id="rId9"/>
    <p:sldId id="275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0BF0A-F26F-48B0-8B7A-026A64D8F521}" type="datetimeFigureOut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704B4-CEC6-4194-9672-699E17981D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9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64152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F5F5-AA52-4A79-A5A9-87A590B45B7D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76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C4BA-DE8C-4AA9-9F4D-65DDF81E053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46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6882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711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D09CDC-6549-420A-8C31-8FAC2A464AE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295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2C1D-B119-4DEA-93DB-76717CAF0EF0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1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130D-716C-4294-A1F2-BEA0980691E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43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63772D-6152-4DD8-8E71-1D7E3985FC3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57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781-E447-45B7-B7DA-6982EF845D3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96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3A4756-F725-4A29-8DC0-690BD5B0C32D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423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26D7AB-363B-484A-AFAF-929C9212C95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82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B15F2B-6642-4549-8F02-07C604494774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20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畫圓（圓心、半徑數值）</a:t>
            </a:r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任務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畫圓心座標為</a:t>
            </a:r>
            <a:r>
              <a:rPr lang="en-US" altLang="zh-TW" dirty="0"/>
              <a:t>A(0,0)</a:t>
            </a:r>
            <a:r>
              <a:rPr lang="zh-TW" altLang="en-US" dirty="0"/>
              <a:t>，半徑為</a:t>
            </a:r>
            <a:r>
              <a:rPr lang="en-US" altLang="zh-TW" dirty="0"/>
              <a:t>3</a:t>
            </a:r>
            <a:r>
              <a:rPr lang="zh-TW" altLang="en-US" dirty="0"/>
              <a:t>的圓形。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998B609A-46AF-4DA5-822C-05DEC48D12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176" y="2900169"/>
            <a:ext cx="2602414" cy="26024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A8A16373-F056-4D8C-8FB7-5C6D7C3931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240" y="1937341"/>
            <a:ext cx="7541777" cy="424017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輸入「</a:t>
            </a:r>
            <a:r>
              <a:rPr lang="en-US" altLang="zh-TW" dirty="0"/>
              <a:t>A= (0,0)</a:t>
            </a:r>
            <a:r>
              <a:rPr lang="zh-TW" altLang="en-US" dirty="0"/>
              <a:t>」後，按「</a:t>
            </a:r>
            <a:r>
              <a:rPr lang="en-US" altLang="zh-TW" cap="none" dirty="0"/>
              <a:t>Enter</a:t>
            </a:r>
            <a:r>
              <a:rPr lang="zh-TW" altLang="en-US" dirty="0"/>
              <a:t>」鍵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184" y="904301"/>
            <a:ext cx="666845" cy="1440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11240" y="2912784"/>
            <a:ext cx="1783727" cy="28357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918480" y="5713462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4EF1170-6521-4EC7-B931-A8F8481C0C60}"/>
              </a:ext>
            </a:extLst>
          </p:cNvPr>
          <p:cNvSpPr/>
          <p:nvPr/>
        </p:nvSpPr>
        <p:spPr>
          <a:xfrm flipV="1">
            <a:off x="4963115" y="4248319"/>
            <a:ext cx="453154" cy="38032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03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點選「圓」圖示，打開選單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9653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182ACB3C-2C8A-44CA-AE03-79F6C488A5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1" y="1861168"/>
            <a:ext cx="7619687" cy="4283982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18BB2849-25DB-4A14-BFA8-4CB876F8FAF5}"/>
              </a:ext>
            </a:extLst>
          </p:cNvPr>
          <p:cNvSpPr/>
          <p:nvPr/>
        </p:nvSpPr>
        <p:spPr>
          <a:xfrm flipV="1">
            <a:off x="3207145" y="2345822"/>
            <a:ext cx="331773" cy="32455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504B4416-6761-46C2-BDFD-C61664737F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5323" y="558351"/>
            <a:ext cx="1010455" cy="155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84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>
            <a:extLst>
              <a:ext uri="{FF2B5EF4-FFF2-40B4-BE49-F238E27FC236}">
                <a16:creationId xmlns:a16="http://schemas.microsoft.com/office/drawing/2014/main" id="{DB092D06-BC73-403B-8B1C-D5A3CFCE05B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6963"/>
            <a:ext cx="7467600" cy="4198474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A009646A-0CB4-4D54-BFF7-E9A201544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點選「圓（圓心、半徑數值）」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12BEE34-6CAC-414D-A826-51767F314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DB4BC54-523A-40F9-BE90-25B6C38032F6}"/>
              </a:ext>
            </a:extLst>
          </p:cNvPr>
          <p:cNvSpPr/>
          <p:nvPr/>
        </p:nvSpPr>
        <p:spPr>
          <a:xfrm flipV="1">
            <a:off x="3215236" y="2823252"/>
            <a:ext cx="1100516" cy="30836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CEB5B28E-F6B8-4981-BA78-547FDAE7DB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8734">
            <a:off x="8701008" y="920934"/>
            <a:ext cx="84292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742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57CFC6BE-14F9-4210-B3AE-32FEFE47DAB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6963"/>
            <a:ext cx="7467600" cy="4198474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CB412E2F-FFA0-4499-898A-C3BF42BEF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點擊點</a:t>
            </a:r>
            <a:r>
              <a:rPr lang="en-US" altLang="zh-TW" dirty="0"/>
              <a:t>A</a:t>
            </a:r>
            <a:r>
              <a:rPr lang="zh-TW" altLang="en-US" dirty="0"/>
              <a:t>（圓心）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47C8F63-5489-4AD0-8D86-CCE326C51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5E9F4BC-FF66-4868-A07A-9CF6A4EFD0E2}"/>
              </a:ext>
            </a:extLst>
          </p:cNvPr>
          <p:cNvSpPr/>
          <p:nvPr/>
        </p:nvSpPr>
        <p:spPr>
          <a:xfrm flipV="1">
            <a:off x="4744630" y="4110754"/>
            <a:ext cx="493614" cy="38841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F9A5D362-296D-4AB0-8444-2BB6B42445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088" y="529438"/>
            <a:ext cx="1776400" cy="17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10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020A5BAA-A6A8-4839-918A-BE2E00D1602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6963"/>
            <a:ext cx="7467600" cy="4198474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CB412E2F-FFA0-4499-898A-C3BF42BEF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384" y="274638"/>
            <a:ext cx="7467600" cy="1143000"/>
          </a:xfrm>
        </p:spPr>
        <p:txBody>
          <a:bodyPr/>
          <a:lstStyle/>
          <a:p>
            <a:r>
              <a:rPr lang="zh-TW" altLang="en-US" dirty="0"/>
              <a:t>輸入半徑「</a:t>
            </a:r>
            <a:r>
              <a:rPr lang="en-US" altLang="zh-TW" dirty="0"/>
              <a:t>3</a:t>
            </a:r>
            <a:r>
              <a:rPr lang="zh-TW" altLang="en-US" dirty="0"/>
              <a:t>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47C8F63-5489-4AD0-8D86-CCE326C51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6A95AB9-8AAD-4893-9805-FCCCAA211C85}"/>
              </a:ext>
            </a:extLst>
          </p:cNvPr>
          <p:cNvSpPr/>
          <p:nvPr/>
        </p:nvSpPr>
        <p:spPr>
          <a:xfrm flipV="1">
            <a:off x="4323846" y="3293457"/>
            <a:ext cx="2759383" cy="2913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532DB468-C552-4E51-8477-B6737ABFF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108" y="789314"/>
            <a:ext cx="1547800" cy="15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550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020A5BAA-A6A8-4839-918A-BE2E00D1602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6963"/>
            <a:ext cx="7467600" cy="4198474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CB412E2F-FFA0-4499-898A-C3BF42BEF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384" y="274638"/>
            <a:ext cx="7467600" cy="1143000"/>
          </a:xfrm>
        </p:spPr>
        <p:txBody>
          <a:bodyPr/>
          <a:lstStyle/>
          <a:p>
            <a:r>
              <a:rPr lang="zh-TW" altLang="en-US" dirty="0"/>
              <a:t>點選「確定」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47C8F63-5489-4AD0-8D86-CCE326C51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6A95AB9-8AAD-4893-9805-FCCCAA211C85}"/>
              </a:ext>
            </a:extLst>
          </p:cNvPr>
          <p:cNvSpPr/>
          <p:nvPr/>
        </p:nvSpPr>
        <p:spPr>
          <a:xfrm flipV="1">
            <a:off x="6306395" y="3594889"/>
            <a:ext cx="469337" cy="24882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9C60C5C1-DF34-48A5-8C31-8D2FD1146B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984" y="596787"/>
            <a:ext cx="1800676" cy="180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482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C2DB60D4-FA47-478B-87B7-24D04552616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6963"/>
            <a:ext cx="7467600" cy="4198474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CBA980A4-CA1B-4433-A98F-BF33C0507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圓繪製完成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9615780-DF00-4D24-9A5F-DA8D78A0C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C43D945B-0FB0-416F-8883-CA5476089B44}"/>
              </a:ext>
            </a:extLst>
          </p:cNvPr>
          <p:cNvSpPr/>
          <p:nvPr/>
        </p:nvSpPr>
        <p:spPr>
          <a:xfrm>
            <a:off x="4113450" y="3447207"/>
            <a:ext cx="1739788" cy="1707420"/>
          </a:xfrm>
          <a:prstGeom prst="ellipse">
            <a:avLst/>
          </a:prstGeom>
          <a:solidFill>
            <a:srgbClr val="FFFF0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4A35E02E-955F-407B-A364-EB4FF21596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833" y="577495"/>
            <a:ext cx="1680286" cy="168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594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338</TotalTime>
  <Words>84</Words>
  <Application>Microsoft Office PowerPoint</Application>
  <PresentationFormat>寬螢幕</PresentationFormat>
  <Paragraphs>18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新細明體</vt:lpstr>
      <vt:lpstr>Calibri</vt:lpstr>
      <vt:lpstr>Century Schoolbook</vt:lpstr>
      <vt:lpstr>Wingdings</vt:lpstr>
      <vt:lpstr>Wingdings 2</vt:lpstr>
      <vt:lpstr>佈景主題3</vt:lpstr>
      <vt:lpstr>畫圓（圓心、半徑數值）</vt:lpstr>
      <vt:lpstr>任務</vt:lpstr>
      <vt:lpstr>輸入「A= (0,0)」後，按「Enter」鍵</vt:lpstr>
      <vt:lpstr>點選「圓」圖示，打開選單</vt:lpstr>
      <vt:lpstr>點選「圓（圓心、半徑數值）」</vt:lpstr>
      <vt:lpstr>點擊點A（圓心）</vt:lpstr>
      <vt:lpstr>輸入半徑「3」</vt:lpstr>
      <vt:lpstr>點選「確定」</vt:lpstr>
      <vt:lpstr>圓繪製完成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62</cp:revision>
  <dcterms:created xsi:type="dcterms:W3CDTF">2015-08-07T10:44:04Z</dcterms:created>
  <dcterms:modified xsi:type="dcterms:W3CDTF">2017-08-16T11:30:21Z</dcterms:modified>
</cp:coreProperties>
</file>