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1" r:id="rId3"/>
    <p:sldId id="269" r:id="rId4"/>
    <p:sldId id="266" r:id="rId5"/>
    <p:sldId id="267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畫圓（圓心、一點）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畫圓心座標為</a:t>
            </a:r>
            <a:r>
              <a:rPr lang="en-US" altLang="zh-TW" dirty="0"/>
              <a:t>A(3,0)</a:t>
            </a:r>
            <a:r>
              <a:rPr lang="zh-TW" altLang="en-US" dirty="0"/>
              <a:t>，且通過點</a:t>
            </a:r>
            <a:r>
              <a:rPr lang="en-US" altLang="zh-TW" dirty="0"/>
              <a:t>B(5,2)</a:t>
            </a:r>
            <a:r>
              <a:rPr lang="zh-TW" altLang="en-US" dirty="0"/>
              <a:t>的圓形。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98B609A-46AF-4DA5-822C-05DEC48D1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76" y="2900169"/>
            <a:ext cx="2602414" cy="2602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9ED0588-403A-4506-BFB3-4EC8562B5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83" y="1966364"/>
            <a:ext cx="7274261" cy="40897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A= (3,0)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66683" y="2937060"/>
            <a:ext cx="1733481" cy="2997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18480" y="5709557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4EF1170-6521-4EC7-B931-A8F8481C0C60}"/>
              </a:ext>
            </a:extLst>
          </p:cNvPr>
          <p:cNvSpPr/>
          <p:nvPr/>
        </p:nvSpPr>
        <p:spPr>
          <a:xfrm flipV="1">
            <a:off x="5772319" y="4199766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6ABF980-D85B-417F-95DE-79E99E1B1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07585"/>
            <a:ext cx="7671816" cy="431329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B= (5,2)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51138" y="5668736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654" y="761675"/>
            <a:ext cx="934737" cy="14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377FE55-6CD7-4BC9-839A-3136429092E6}"/>
              </a:ext>
            </a:extLst>
          </p:cNvPr>
          <p:cNvSpPr/>
          <p:nvPr/>
        </p:nvSpPr>
        <p:spPr>
          <a:xfrm>
            <a:off x="1981200" y="3123527"/>
            <a:ext cx="1840938" cy="2508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5FD725E-6013-4599-BF70-F7832FD7506B}"/>
              </a:ext>
            </a:extLst>
          </p:cNvPr>
          <p:cNvSpPr/>
          <p:nvPr/>
        </p:nvSpPr>
        <p:spPr>
          <a:xfrm flipV="1">
            <a:off x="6314485" y="3583903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點選「圓」圖示，打開選單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951138" y="5701393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82ACB3C-2C8A-44CA-AE03-79F6C488A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861168"/>
            <a:ext cx="7619687" cy="428398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701008" y="920934"/>
            <a:ext cx="842926" cy="14400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BB2849-25DB-4A14-BFA8-4CB876F8FAF5}"/>
              </a:ext>
            </a:extLst>
          </p:cNvPr>
          <p:cNvSpPr/>
          <p:nvPr/>
        </p:nvSpPr>
        <p:spPr>
          <a:xfrm flipV="1">
            <a:off x="3207145" y="2345822"/>
            <a:ext cx="331773" cy="3245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09646A-0CB4-4D54-BFF7-E9A20154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點選「圓（圓心、一點）」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12BEE34-6CAC-414D-A826-51767F31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97232D7-4F4D-4F0D-8E48-E11B7093D5D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DB4BC54-523A-40F9-BE90-25B6C38032F6}"/>
              </a:ext>
            </a:extLst>
          </p:cNvPr>
          <p:cNvSpPr/>
          <p:nvPr/>
        </p:nvSpPr>
        <p:spPr>
          <a:xfrm flipV="1">
            <a:off x="3215236" y="2588583"/>
            <a:ext cx="1100516" cy="308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2D72BB5-7DC1-4C73-9299-E1D9EA604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556" y="846138"/>
            <a:ext cx="1596352" cy="159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4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A</a:t>
            </a:r>
            <a:r>
              <a:rPr lang="zh-TW" altLang="en-US" dirty="0"/>
              <a:t>（圓心）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ED88DE9D-4A7D-47A7-A7C8-7FEA03908C1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5E9F4BC-FF66-4868-A07A-9CF6A4EFD0E2}"/>
              </a:ext>
            </a:extLst>
          </p:cNvPr>
          <p:cNvSpPr/>
          <p:nvPr/>
        </p:nvSpPr>
        <p:spPr>
          <a:xfrm flipV="1">
            <a:off x="5578110" y="4054110"/>
            <a:ext cx="493614" cy="3884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4CA39EC-E4A6-473E-BCC1-01D49E367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474" y="574535"/>
            <a:ext cx="1418327" cy="14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0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384" y="274638"/>
            <a:ext cx="7467600" cy="1143000"/>
          </a:xfrm>
        </p:spPr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B</a:t>
            </a:r>
            <a:r>
              <a:rPr lang="zh-TW" altLang="en-US" dirty="0"/>
              <a:t>（一點）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5D5C6DD-74D9-4E50-B420-C1CAD155608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6A95AB9-8AAD-4893-9805-FCCCAA211C85}"/>
              </a:ext>
            </a:extLst>
          </p:cNvPr>
          <p:cNvSpPr/>
          <p:nvPr/>
        </p:nvSpPr>
        <p:spPr>
          <a:xfrm flipV="1">
            <a:off x="6152646" y="3519166"/>
            <a:ext cx="453153" cy="3326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F58B538-892F-4E10-A24A-CA22D0C01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97" y="550258"/>
            <a:ext cx="1906863" cy="190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5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A980A4-CA1B-4433-A98F-BF33C050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圓繪製完成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9615780-DF00-4D24-9A5F-DA8D78A0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A33C1ECC-D47F-4089-B579-F6EC5AB70C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C43D945B-0FB0-416F-8883-CA5476089B44}"/>
              </a:ext>
            </a:extLst>
          </p:cNvPr>
          <p:cNvSpPr/>
          <p:nvPr/>
        </p:nvSpPr>
        <p:spPr>
          <a:xfrm>
            <a:off x="4971208" y="3439115"/>
            <a:ext cx="1658867" cy="1707420"/>
          </a:xfrm>
          <a:prstGeom prst="ellipse">
            <a:avLst/>
          </a:prstGeom>
          <a:solidFill>
            <a:srgbClr val="FFFF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0DE262E-8BE9-4270-A3D6-4EA8A8103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193" y="602267"/>
            <a:ext cx="1630742" cy="16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9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329</TotalTime>
  <Words>99</Words>
  <Application>Microsoft Office PowerPoint</Application>
  <PresentationFormat>寬螢幕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佈景主題3</vt:lpstr>
      <vt:lpstr>畫圓（圓心、一點）</vt:lpstr>
      <vt:lpstr>任務</vt:lpstr>
      <vt:lpstr>輸入「A= (3,0)」後，按「Enter」鍵</vt:lpstr>
      <vt:lpstr>輸入「B= (5,2)」後，按「Enter」鍵</vt:lpstr>
      <vt:lpstr>點選「圓」圖示，打開選單</vt:lpstr>
      <vt:lpstr>點選「圓（圓心、一點）」</vt:lpstr>
      <vt:lpstr>點擊點A（圓心）</vt:lpstr>
      <vt:lpstr>點擊點B（一點）</vt:lpstr>
      <vt:lpstr>圓繪製完成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61</cp:revision>
  <dcterms:created xsi:type="dcterms:W3CDTF">2015-08-07T10:44:04Z</dcterms:created>
  <dcterms:modified xsi:type="dcterms:W3CDTF">2017-08-16T11:29:23Z</dcterms:modified>
</cp:coreProperties>
</file>