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73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39131" cy="4572000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圓的構圖方式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圓的構圖方式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GeoGebra</a:t>
            </a:r>
            <a:r>
              <a:rPr lang="zh-TW" altLang="en-US" dirty="0"/>
              <a:t>支持</a:t>
            </a:r>
            <a:r>
              <a:rPr lang="zh-TW" altLang="en-US" dirty="0">
                <a:solidFill>
                  <a:srgbClr val="FF0000"/>
                </a:solidFill>
              </a:rPr>
              <a:t>四</a:t>
            </a:r>
            <a:r>
              <a:rPr lang="zh-TW" altLang="en-US" dirty="0"/>
              <a:t>種圓的構圖方式。</a:t>
            </a:r>
            <a:endParaRPr lang="en-US" altLang="zh-TW" dirty="0"/>
          </a:p>
          <a:p>
            <a:pPr lvl="1"/>
            <a:r>
              <a:rPr lang="zh-TW" altLang="en-US" dirty="0"/>
              <a:t>圓（圓心、一點）</a:t>
            </a:r>
            <a:endParaRPr lang="en-US" altLang="zh-TW" dirty="0"/>
          </a:p>
          <a:p>
            <a:pPr lvl="1"/>
            <a:r>
              <a:rPr lang="zh-TW" altLang="en-US" dirty="0"/>
              <a:t>圓（圓心、半徑數值）</a:t>
            </a:r>
            <a:endParaRPr lang="en-US" altLang="zh-TW" dirty="0"/>
          </a:p>
          <a:p>
            <a:pPr lvl="1"/>
            <a:r>
              <a:rPr lang="zh-TW" altLang="en-US" dirty="0"/>
              <a:t>圓（圓心、半徑線段）</a:t>
            </a:r>
            <a:endParaRPr lang="en-US" altLang="zh-TW" dirty="0"/>
          </a:p>
          <a:p>
            <a:pPr lvl="1"/>
            <a:r>
              <a:rPr lang="zh-TW" altLang="en-US" dirty="0"/>
              <a:t>圓（過三點）</a:t>
            </a:r>
          </a:p>
        </p:txBody>
      </p:sp>
    </p:spTree>
    <p:extLst>
      <p:ext uri="{BB962C8B-B14F-4D97-AF65-F5344CB8AC3E}">
        <p14:creationId xmlns:p14="http://schemas.microsoft.com/office/powerpoint/2010/main" val="484758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206</TotalTime>
  <Words>43</Words>
  <Application>Microsoft Office PowerPoint</Application>
  <PresentationFormat>寬螢幕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Calibri</vt:lpstr>
      <vt:lpstr>Century Schoolbook</vt:lpstr>
      <vt:lpstr>Wingdings</vt:lpstr>
      <vt:lpstr>Wingdings 2</vt:lpstr>
      <vt:lpstr>佈景主題3</vt:lpstr>
      <vt:lpstr>圓的構圖方式</vt:lpstr>
      <vt:lpstr>圓的構圖方式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44</cp:revision>
  <dcterms:created xsi:type="dcterms:W3CDTF">2015-08-07T10:44:04Z</dcterms:created>
  <dcterms:modified xsi:type="dcterms:W3CDTF">2017-08-16T11:28:07Z</dcterms:modified>
</cp:coreProperties>
</file>