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2" r:id="rId3"/>
    <p:sldId id="269" r:id="rId4"/>
    <p:sldId id="270" r:id="rId5"/>
    <p:sldId id="271" r:id="rId6"/>
    <p:sldId id="273" r:id="rId7"/>
    <p:sldId id="275" r:id="rId8"/>
    <p:sldId id="277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74469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402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測量邊長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任務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計算以</a:t>
            </a:r>
            <a:r>
              <a:rPr lang="en-US" altLang="zh-TW" dirty="0"/>
              <a:t>A(0,0)</a:t>
            </a:r>
            <a:r>
              <a:rPr lang="zh-TW" altLang="en-US" dirty="0"/>
              <a:t>、</a:t>
            </a:r>
            <a:r>
              <a:rPr lang="en-US" altLang="zh-TW" dirty="0"/>
              <a:t>B(0,3)</a:t>
            </a:r>
            <a:r>
              <a:rPr lang="zh-TW" altLang="en-US" dirty="0"/>
              <a:t>、</a:t>
            </a:r>
            <a:r>
              <a:rPr lang="en-US" altLang="zh-TW" dirty="0"/>
              <a:t>C(4,0)</a:t>
            </a:r>
            <a:r>
              <a:rPr lang="zh-TW" altLang="en-US" dirty="0"/>
              <a:t>三點為頂點之三角形之各邊邊長。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7C3AC57-5CA4-4567-AC76-BA95A7E29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7" y="2972998"/>
            <a:ext cx="2610507" cy="261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F8CCBA29-3763-4240-9AFB-9B55043FF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09" y="1930224"/>
            <a:ext cx="7229183" cy="406443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點選「畫角度」圖示，打開選單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84" y="904301"/>
            <a:ext cx="666845" cy="1440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729585" y="2403336"/>
            <a:ext cx="335315" cy="29602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10951137" y="5734051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84F3C32-7CFF-4727-B757-CA1543997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55" y="1876700"/>
            <a:ext cx="7491310" cy="4211806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D1079623-1130-438F-B3F5-68F67EB3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點選「測量距離」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7CCE15-0E7E-4D52-97DB-64E4B688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BA594C8-957A-4D6B-8C8B-EC6964D2CF9D}"/>
              </a:ext>
            </a:extLst>
          </p:cNvPr>
          <p:cNvSpPr/>
          <p:nvPr/>
        </p:nvSpPr>
        <p:spPr>
          <a:xfrm>
            <a:off x="3814047" y="3172081"/>
            <a:ext cx="809203" cy="2589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CC5F304-8465-4491-B70A-7A7DB88C4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064" y="846138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2C8B8-A180-4DA6-9CE4-7572EC1C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注意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6BEDAD2-E630-4FFE-A4A2-DBA1EAEC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5988122-159E-41E2-B681-BEE9A4B22F99}"/>
              </a:ext>
            </a:extLst>
          </p:cNvPr>
          <p:cNvSpPr txBox="1">
            <a:spLocks/>
          </p:cNvSpPr>
          <p:nvPr/>
        </p:nvSpPr>
        <p:spPr>
          <a:xfrm>
            <a:off x="1981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測量距離可以使用：兩點、兩線、點到線、線段與圓週長。</a:t>
            </a:r>
            <a:endParaRPr lang="en-US" altLang="zh-TW" dirty="0"/>
          </a:p>
          <a:p>
            <a:r>
              <a:rPr lang="zh-TW" altLang="en-US" dirty="0"/>
              <a:t>本範列採用兩點（點</a:t>
            </a:r>
            <a:r>
              <a:rPr lang="en-US" altLang="zh-TW" dirty="0"/>
              <a:t>B</a:t>
            </a:r>
            <a:r>
              <a:rPr lang="zh-TW" altLang="en-US" dirty="0"/>
              <a:t>與點</a:t>
            </a:r>
            <a:r>
              <a:rPr lang="en-US" altLang="zh-TW" dirty="0"/>
              <a:t>C</a:t>
            </a:r>
            <a:r>
              <a:rPr lang="zh-TW" altLang="en-US" dirty="0"/>
              <a:t>）來測量距離（</a:t>
            </a:r>
            <a:r>
              <a:rPr lang="en-US" altLang="zh-TW" dirty="0"/>
              <a:t>BC</a:t>
            </a:r>
            <a:r>
              <a:rPr lang="zh-TW" altLang="en-US" dirty="0"/>
              <a:t>的邊長）。</a:t>
            </a:r>
            <a:endParaRPr lang="en-US" altLang="zh-TW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14D29B3-586A-47FC-95EE-3C625EF6D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7" t="83724" r="27876" b="7304"/>
          <a:stretch/>
        </p:blipFill>
        <p:spPr>
          <a:xfrm>
            <a:off x="2106626" y="4402068"/>
            <a:ext cx="7610340" cy="865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0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7AE36752-CF79-416A-A71B-770C8AFA9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76875"/>
            <a:ext cx="7663158" cy="4308423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0445ECE-2CF6-462D-9D53-A27B125DE7FF}"/>
              </a:ext>
            </a:extLst>
          </p:cNvPr>
          <p:cNvSpPr/>
          <p:nvPr/>
        </p:nvSpPr>
        <p:spPr>
          <a:xfrm>
            <a:off x="4890288" y="3859904"/>
            <a:ext cx="339865" cy="3155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93AAE6C-5733-44EC-82C1-1D5E980FE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453" y="931511"/>
            <a:ext cx="989693" cy="169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8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6018E4E5-A791-455E-88A7-7BC34577B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35" y="1919106"/>
            <a:ext cx="7444673" cy="4185585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點擊點</a:t>
            </a:r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8877311-8370-4370-8FAF-3351D0C1AB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73" y="434947"/>
            <a:ext cx="1606467" cy="160646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778C6735-96B6-46D0-A6DA-FB421CCE49BD}"/>
              </a:ext>
            </a:extLst>
          </p:cNvPr>
          <p:cNvSpPr/>
          <p:nvPr/>
        </p:nvSpPr>
        <p:spPr>
          <a:xfrm>
            <a:off x="6039357" y="4798581"/>
            <a:ext cx="380325" cy="3398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3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D8457673-3718-4AD7-9C75-C1167DDDF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35" y="1919106"/>
            <a:ext cx="7444673" cy="4185585"/>
          </a:xfrm>
          <a:prstGeom prst="rect">
            <a:avLst/>
          </a:prstGeom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9C17807B-A0BA-42E7-8D23-6333CB924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顯示邊長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90DDA33-B575-4AD4-974C-960D2DE5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0824A3C-A361-4F0C-BC3C-12F9789309C5}"/>
              </a:ext>
            </a:extLst>
          </p:cNvPr>
          <p:cNvSpPr/>
          <p:nvPr/>
        </p:nvSpPr>
        <p:spPr>
          <a:xfrm>
            <a:off x="5452683" y="4296872"/>
            <a:ext cx="736374" cy="5340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3CA823D-1E20-486A-8C00-D0923BB25C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71" y="817296"/>
            <a:ext cx="1806745" cy="180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449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343</TotalTime>
  <Words>106</Words>
  <Application>Microsoft Office PowerPoint</Application>
  <PresentationFormat>寬螢幕</PresentationFormat>
  <Paragraphs>18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佈景主題3</vt:lpstr>
      <vt:lpstr>測量邊長</vt:lpstr>
      <vt:lpstr>任務</vt:lpstr>
      <vt:lpstr>點選「畫角度」圖示，打開選單</vt:lpstr>
      <vt:lpstr>點選「測量距離」</vt:lpstr>
      <vt:lpstr>注意</vt:lpstr>
      <vt:lpstr>點擊點B</vt:lpstr>
      <vt:lpstr>點擊點C</vt:lpstr>
      <vt:lpstr>顯示邊長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61</cp:revision>
  <dcterms:created xsi:type="dcterms:W3CDTF">2015-08-07T10:44:04Z</dcterms:created>
  <dcterms:modified xsi:type="dcterms:W3CDTF">2017-08-16T11:27:45Z</dcterms:modified>
</cp:coreProperties>
</file>