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72" r:id="rId3"/>
    <p:sldId id="269" r:id="rId4"/>
    <p:sldId id="270" r:id="rId5"/>
    <p:sldId id="271" r:id="rId6"/>
    <p:sldId id="274" r:id="rId7"/>
    <p:sldId id="273" r:id="rId8"/>
    <p:sldId id="275" r:id="rId9"/>
    <p:sldId id="276" r:id="rId10"/>
    <p:sldId id="277" r:id="rId1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0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0BF0A-F26F-48B0-8B7A-026A64D8F521}" type="datetimeFigureOut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704B4-CEC6-4194-9672-699E17981D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894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1174598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/>
        </p:nvSpPr>
        <p:spPr>
          <a:xfrm>
            <a:off x="164152" y="0"/>
            <a:ext cx="492443" cy="58578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722851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F5F5-AA52-4A79-A5A9-87A590B45B7D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0769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C4BA-DE8C-4AA9-9F4D-65DDF81E0538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0469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6868824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59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  <a:r>
              <a:rPr lang="en-US" altLang="zh-TW" sz="1600" dirty="0"/>
              <a:t>Chrome OS </a:t>
            </a:r>
            <a:r>
              <a:rPr lang="zh-TW" altLang="en-US" sz="1600" dirty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AEE6-3F67-472E-99E4-1BD9A27F0316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74469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74026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59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  <a:r>
              <a:rPr lang="en-US" altLang="zh-TW" sz="1600" dirty="0"/>
              <a:t>Chrome OS </a:t>
            </a:r>
            <a:r>
              <a:rPr lang="zh-TW" altLang="en-US" sz="1600" dirty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AEE6-3F67-472E-99E4-1BD9A27F0316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8841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8FD09CDC-6549-420A-8C31-8FAC2A464AE7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32959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2C1D-B119-4DEA-93DB-76717CAF0EF0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1997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130D-716C-4294-A1F2-BEA0980691E7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27434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263772D-6152-4DD8-8E71-1D7E3985FC3E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1579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B8781-E447-45B7-B7DA-6982EF845D3E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5965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3A4756-F725-4A29-8DC0-690BD5B0C32D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7423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26D7AB-363B-484A-AFAF-929C9212C958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782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8B15F2B-6642-4549-8F02-07C604494774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220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測量角度</a:t>
            </a:r>
          </a:p>
        </p:txBody>
      </p:sp>
    </p:spTree>
    <p:extLst>
      <p:ext uri="{BB962C8B-B14F-4D97-AF65-F5344CB8AC3E}">
        <p14:creationId xmlns:p14="http://schemas.microsoft.com/office/powerpoint/2010/main" val="2647673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>
            <a:extLst>
              <a:ext uri="{FF2B5EF4-FFF2-40B4-BE49-F238E27FC236}">
                <a16:creationId xmlns:a16="http://schemas.microsoft.com/office/drawing/2014/main" id="{34C91BA0-EEF5-4EDC-A459-2949A4A662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418" y="1685552"/>
            <a:ext cx="7816906" cy="4394864"/>
          </a:xfrm>
          <a:prstGeom prst="rect">
            <a:avLst/>
          </a:prstGeom>
        </p:spPr>
      </p:pic>
      <p:sp>
        <p:nvSpPr>
          <p:cNvPr id="4" name="標題 3">
            <a:extLst>
              <a:ext uri="{FF2B5EF4-FFF2-40B4-BE49-F238E27FC236}">
                <a16:creationId xmlns:a16="http://schemas.microsoft.com/office/drawing/2014/main" id="{9C17807B-A0BA-42E7-8D23-6333CB924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顯示角度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C90DDA33-B575-4AD4-974C-960D2DE5C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10</a:t>
            </a:fld>
            <a:endParaRPr lang="zh-TW" altLang="en-US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414CFEEF-9DBE-40DF-86BF-4B2294A174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6598" y="704429"/>
            <a:ext cx="1426419" cy="1426419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40824A3C-A361-4F0C-BC3C-12F9789309C5}"/>
              </a:ext>
            </a:extLst>
          </p:cNvPr>
          <p:cNvSpPr/>
          <p:nvPr/>
        </p:nvSpPr>
        <p:spPr>
          <a:xfrm>
            <a:off x="5124957" y="4661013"/>
            <a:ext cx="736374" cy="53407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6449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任務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計算以</a:t>
            </a:r>
            <a:r>
              <a:rPr lang="en-US" altLang="zh-TW" dirty="0"/>
              <a:t>A(0,0)</a:t>
            </a:r>
            <a:r>
              <a:rPr lang="zh-TW" altLang="en-US" dirty="0"/>
              <a:t>、</a:t>
            </a:r>
            <a:r>
              <a:rPr lang="en-US" altLang="zh-TW" dirty="0"/>
              <a:t>B(0,3)</a:t>
            </a:r>
            <a:r>
              <a:rPr lang="zh-TW" altLang="en-US" dirty="0"/>
              <a:t>、</a:t>
            </a:r>
            <a:r>
              <a:rPr lang="en-US" altLang="zh-TW" dirty="0"/>
              <a:t>C(4,0)</a:t>
            </a:r>
            <a:r>
              <a:rPr lang="zh-TW" altLang="en-US" dirty="0"/>
              <a:t>三點為頂點之三角形各角的角度。</a:t>
            </a: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27C3AC57-5CA4-4567-AC76-BA95A7E29F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687" y="2972998"/>
            <a:ext cx="2610507" cy="2610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82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F8CCBA29-3763-4240-9AFB-9B55043FF0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0409" y="1930224"/>
            <a:ext cx="7229183" cy="4064431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點選「畫角度」圖示，打開選單</a:t>
            </a: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3184" y="904301"/>
            <a:ext cx="666845" cy="1440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729585" y="2403336"/>
            <a:ext cx="335315" cy="29602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10902151" y="5734051"/>
            <a:ext cx="609600" cy="521208"/>
          </a:xfrm>
          <a:prstGeom prst="rect">
            <a:avLst/>
          </a:prstGeo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4033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>
            <a:extLst>
              <a:ext uri="{FF2B5EF4-FFF2-40B4-BE49-F238E27FC236}">
                <a16:creationId xmlns:a16="http://schemas.microsoft.com/office/drawing/2014/main" id="{23364A01-2F09-4EF2-8935-C45C9F979F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180" y="1987846"/>
            <a:ext cx="7293621" cy="4100660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D1079623-1130-438F-B3F5-68F67EB34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點選「畫角度」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EB7CCE15-0E7E-4D52-97DB-64E4B6882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BA594C8-957A-4D6B-8C8B-EC6964D2CF9D}"/>
              </a:ext>
            </a:extLst>
          </p:cNvPr>
          <p:cNvSpPr/>
          <p:nvPr/>
        </p:nvSpPr>
        <p:spPr>
          <a:xfrm>
            <a:off x="3822139" y="2775571"/>
            <a:ext cx="809203" cy="25894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4CC5F304-8465-4491-B70A-7A7DB88C42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4064" y="846138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61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72C8B8-A180-4DA6-9CE4-7572EC1CA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注意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A6BEDAD2-E630-4FFE-A4A2-DBA1EAECE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E5988122-159E-41E2-B681-BEE9A4B22F99}"/>
              </a:ext>
            </a:extLst>
          </p:cNvPr>
          <p:cNvSpPr txBox="1">
            <a:spLocks/>
          </p:cNvSpPr>
          <p:nvPr/>
        </p:nvSpPr>
        <p:spPr>
          <a:xfrm>
            <a:off x="1981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/>
              <a:t>角度測量可以使用：三點、兩線段、兩直線、兩向量或是多邊形內角。</a:t>
            </a:r>
            <a:endParaRPr lang="en-US" altLang="zh-TW" dirty="0"/>
          </a:p>
          <a:p>
            <a:r>
              <a:rPr lang="zh-TW" altLang="en-US" dirty="0"/>
              <a:t>本範列採用三點來測量角度。</a:t>
            </a:r>
            <a:endParaRPr lang="en-US" altLang="zh-TW" dirty="0"/>
          </a:p>
          <a:p>
            <a:r>
              <a:rPr lang="zh-TW" altLang="en-US" dirty="0"/>
              <a:t>測量角度需以</a:t>
            </a:r>
            <a:r>
              <a:rPr lang="zh-TW" altLang="en-US" dirty="0">
                <a:solidFill>
                  <a:srgbClr val="FF0000"/>
                </a:solidFill>
              </a:rPr>
              <a:t>順時針方向</a:t>
            </a:r>
            <a:r>
              <a:rPr lang="zh-TW" altLang="en-US" dirty="0"/>
              <a:t>選取三點。</a:t>
            </a:r>
            <a:endParaRPr lang="en-US" altLang="zh-TW" dirty="0"/>
          </a:p>
          <a:p>
            <a:r>
              <a:rPr lang="zh-TW" altLang="en-US" dirty="0"/>
              <a:t>第二個點需為角的頂點。</a:t>
            </a: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63EE1D24-2320-4FCD-9CCB-C9B4BCFB54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75" t="84039" r="25664" b="7462"/>
          <a:stretch/>
        </p:blipFill>
        <p:spPr>
          <a:xfrm>
            <a:off x="1981200" y="4250125"/>
            <a:ext cx="7975612" cy="781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206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72C8B8-A180-4DA6-9CE4-7572EC1CA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測量角</a:t>
            </a:r>
            <a:r>
              <a:rPr lang="en-US" altLang="zh-TW" dirty="0"/>
              <a:t>BAC</a:t>
            </a:r>
            <a:endParaRPr lang="zh-TW" altLang="en-US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A6BEDAD2-E630-4FFE-A4A2-DBA1EAECE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E5988122-159E-41E2-B681-BEE9A4B22F99}"/>
              </a:ext>
            </a:extLst>
          </p:cNvPr>
          <p:cNvSpPr txBox="1">
            <a:spLocks/>
          </p:cNvSpPr>
          <p:nvPr/>
        </p:nvSpPr>
        <p:spPr>
          <a:xfrm>
            <a:off x="1981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/>
              <a:t>三點選取的順序（順時針方向）為點</a:t>
            </a:r>
            <a:r>
              <a:rPr lang="en-US" altLang="zh-TW" dirty="0"/>
              <a:t>C</a:t>
            </a:r>
            <a:r>
              <a:rPr lang="zh-TW" altLang="en-US" dirty="0"/>
              <a:t>、點</a:t>
            </a:r>
            <a:r>
              <a:rPr lang="en-US" altLang="zh-TW" dirty="0"/>
              <a:t>A</a:t>
            </a:r>
            <a:r>
              <a:rPr lang="zh-TW" altLang="en-US" dirty="0"/>
              <a:t> 、點</a:t>
            </a:r>
            <a:r>
              <a:rPr lang="en-US" altLang="zh-TW" dirty="0"/>
              <a:t>B</a:t>
            </a:r>
            <a:r>
              <a:rPr lang="zh-TW" altLang="en-US" dirty="0"/>
              <a:t>。</a:t>
            </a: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079606D0-8475-41D2-82A8-C642CF7842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581" y="3148013"/>
            <a:ext cx="2857500" cy="2390775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D68F5F2B-5CD0-47EC-9514-64A6C6B9EB4A}"/>
              </a:ext>
            </a:extLst>
          </p:cNvPr>
          <p:cNvSpPr/>
          <p:nvPr/>
        </p:nvSpPr>
        <p:spPr>
          <a:xfrm>
            <a:off x="4663710" y="4855222"/>
            <a:ext cx="550259" cy="29940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箭號: 迴轉箭號 13">
            <a:extLst>
              <a:ext uri="{FF2B5EF4-FFF2-40B4-BE49-F238E27FC236}">
                <a16:creationId xmlns:a16="http://schemas.microsoft.com/office/drawing/2014/main" id="{905C4C5B-021E-4D84-BAA9-ADC35C9D11FC}"/>
              </a:ext>
            </a:extLst>
          </p:cNvPr>
          <p:cNvSpPr/>
          <p:nvPr/>
        </p:nvSpPr>
        <p:spPr>
          <a:xfrm rot="13680000">
            <a:off x="3664341" y="4737427"/>
            <a:ext cx="1770925" cy="1214467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284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9C17807B-A0BA-42E7-8D23-6333CB924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點擊點</a:t>
            </a:r>
            <a:r>
              <a:rPr lang="en-US" altLang="zh-TW" dirty="0"/>
              <a:t>C</a:t>
            </a:r>
            <a:endParaRPr lang="zh-TW" altLang="en-US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C90DDA33-B575-4AD4-974C-960D2DE5C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7</a:t>
            </a:fld>
            <a:endParaRPr lang="zh-TW" alt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A198DB81-020E-4957-8C66-EA0B94407A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7823" y="2109560"/>
            <a:ext cx="7373729" cy="4145698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C0445ECE-2CF6-462D-9D53-A27B125DE7FF}"/>
              </a:ext>
            </a:extLst>
          </p:cNvPr>
          <p:cNvSpPr/>
          <p:nvPr/>
        </p:nvSpPr>
        <p:spPr>
          <a:xfrm>
            <a:off x="6249750" y="4992789"/>
            <a:ext cx="339865" cy="31558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693AAE6C-5733-44EC-82C1-1D5E980FEE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8453" y="931511"/>
            <a:ext cx="989693" cy="1690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086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9C17807B-A0BA-42E7-8D23-6333CB924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點擊點</a:t>
            </a:r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C90DDA33-B575-4AD4-974C-960D2DE5C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68877311-8370-4370-8FAF-3351D0C1AB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73" y="434947"/>
            <a:ext cx="1606467" cy="1606467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52181556-5408-463C-B6F3-EC2B8716B7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262" y="2041414"/>
            <a:ext cx="7339476" cy="4126441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778C6735-96B6-46D0-A6DA-FB421CCE49BD}"/>
              </a:ext>
            </a:extLst>
          </p:cNvPr>
          <p:cNvSpPr/>
          <p:nvPr/>
        </p:nvSpPr>
        <p:spPr>
          <a:xfrm>
            <a:off x="5084497" y="4887593"/>
            <a:ext cx="380325" cy="33986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132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>
            <a:extLst>
              <a:ext uri="{FF2B5EF4-FFF2-40B4-BE49-F238E27FC236}">
                <a16:creationId xmlns:a16="http://schemas.microsoft.com/office/drawing/2014/main" id="{FF2F1B68-4AAD-4343-A209-4012E75135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418" y="1685552"/>
            <a:ext cx="7816906" cy="4394864"/>
          </a:xfrm>
          <a:prstGeom prst="rect">
            <a:avLst/>
          </a:prstGeom>
        </p:spPr>
      </p:pic>
      <p:sp>
        <p:nvSpPr>
          <p:cNvPr id="4" name="標題 3">
            <a:extLst>
              <a:ext uri="{FF2B5EF4-FFF2-40B4-BE49-F238E27FC236}">
                <a16:creationId xmlns:a16="http://schemas.microsoft.com/office/drawing/2014/main" id="{9C17807B-A0BA-42E7-8D23-6333CB924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點擊點</a:t>
            </a:r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C90DDA33-B575-4AD4-974C-960D2DE5C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9</a:t>
            </a:fld>
            <a:endParaRPr lang="zh-TW" altLang="en-US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5252BD69-4FEB-441C-92D6-5410758087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348" y="420786"/>
            <a:ext cx="1782469" cy="1782469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9A3658B5-BFA4-495E-A1E7-187E56815747}"/>
              </a:ext>
            </a:extLst>
          </p:cNvPr>
          <p:cNvSpPr/>
          <p:nvPr/>
        </p:nvSpPr>
        <p:spPr>
          <a:xfrm>
            <a:off x="5189693" y="3787074"/>
            <a:ext cx="356050" cy="45315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27891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3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3" id="{74A60ECD-2B6E-4FED-A30E-D231BAC36C10}" vid="{215AE15C-021D-49D3-8009-2D197D591CB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佈景主題3</Template>
  <TotalTime>333</TotalTime>
  <Words>136</Words>
  <Application>Microsoft Office PowerPoint</Application>
  <PresentationFormat>寬螢幕</PresentationFormat>
  <Paragraphs>25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新細明體</vt:lpstr>
      <vt:lpstr>Calibri</vt:lpstr>
      <vt:lpstr>Century Schoolbook</vt:lpstr>
      <vt:lpstr>Wingdings</vt:lpstr>
      <vt:lpstr>Wingdings 2</vt:lpstr>
      <vt:lpstr>佈景主題3</vt:lpstr>
      <vt:lpstr>測量角度</vt:lpstr>
      <vt:lpstr>任務</vt:lpstr>
      <vt:lpstr>點選「畫角度」圖示，打開選單</vt:lpstr>
      <vt:lpstr>點選「畫角度」</vt:lpstr>
      <vt:lpstr>注意</vt:lpstr>
      <vt:lpstr>測量角BAC</vt:lpstr>
      <vt:lpstr>點擊點C</vt:lpstr>
      <vt:lpstr>點擊點A</vt:lpstr>
      <vt:lpstr>點擊點B</vt:lpstr>
      <vt:lpstr>顯示角度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新增使用者</dc:title>
  <dc:creator>Justina</dc:creator>
  <cp:lastModifiedBy>Justina</cp:lastModifiedBy>
  <cp:revision>58</cp:revision>
  <dcterms:created xsi:type="dcterms:W3CDTF">2015-08-07T10:44:04Z</dcterms:created>
  <dcterms:modified xsi:type="dcterms:W3CDTF">2017-08-16T11:26:56Z</dcterms:modified>
</cp:coreProperties>
</file>