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72" r:id="rId3"/>
    <p:sldId id="269" r:id="rId4"/>
    <p:sldId id="270" r:id="rId5"/>
    <p:sldId id="271" r:id="rId6"/>
    <p:sldId id="266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40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計算三角形面積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計算以</a:t>
            </a:r>
            <a:r>
              <a:rPr lang="en-US" altLang="zh-TW" dirty="0"/>
              <a:t>A(0,0)</a:t>
            </a:r>
            <a:r>
              <a:rPr lang="zh-TW" altLang="en-US" dirty="0"/>
              <a:t>、</a:t>
            </a:r>
            <a:r>
              <a:rPr lang="en-US" altLang="zh-TW" dirty="0"/>
              <a:t>B(0,3)</a:t>
            </a:r>
            <a:r>
              <a:rPr lang="zh-TW" altLang="en-US" dirty="0"/>
              <a:t>、</a:t>
            </a:r>
            <a:r>
              <a:rPr lang="en-US" altLang="zh-TW" dirty="0"/>
              <a:t>C(4,0)</a:t>
            </a:r>
            <a:r>
              <a:rPr lang="zh-TW" altLang="en-US" dirty="0"/>
              <a:t>三點為頂點之三角形</a:t>
            </a:r>
            <a:r>
              <a:rPr lang="zh-TW" altLang="en-US" dirty="0">
                <a:solidFill>
                  <a:srgbClr val="FF0000"/>
                </a:solidFill>
              </a:rPr>
              <a:t>面積</a:t>
            </a:r>
            <a:r>
              <a:rPr lang="zh-TW" altLang="en-US" dirty="0"/>
              <a:t>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7C3AC57-5CA4-4567-AC76-BA95A7E29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7" y="2972998"/>
            <a:ext cx="2610507" cy="26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8CCBA29-3763-4240-9AFB-9B55043FF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09" y="1930224"/>
            <a:ext cx="7229183" cy="406443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點選「畫角度」圖示，打開選單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84" y="904301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29585" y="2403336"/>
            <a:ext cx="335315" cy="2960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079623-1130-438F-B3F5-68F67EB3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點選「面積」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7CCE15-0E7E-4D52-97DB-64E4B688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2022661-A508-4760-9A60-3BC9FDD25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67" y="1809070"/>
            <a:ext cx="7444673" cy="418558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BA594C8-957A-4D6B-8C8B-EC6964D2CF9D}"/>
              </a:ext>
            </a:extLst>
          </p:cNvPr>
          <p:cNvSpPr/>
          <p:nvPr/>
        </p:nvSpPr>
        <p:spPr>
          <a:xfrm>
            <a:off x="3786229" y="3277276"/>
            <a:ext cx="788469" cy="3479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CC5F304-8465-4491-B70A-7A7DB88C4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64" y="84613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2C8B8-A180-4DA6-9CE4-7572EC1C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6BEDAD2-E630-4FFE-A4A2-DBA1EAEC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5988122-159E-41E2-B681-BEE9A4B22F99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依照提示選擇多邊形或（橢）圓。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76F71F6-8F7A-46B7-96AA-6FB307AF9F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1" t="83409" r="37345" b="7147"/>
          <a:stretch/>
        </p:blipFill>
        <p:spPr>
          <a:xfrm>
            <a:off x="3765493" y="3463391"/>
            <a:ext cx="4618254" cy="979137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62D93EA-22B6-4C7D-A08A-2E02FA5F8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719" y="995321"/>
            <a:ext cx="989693" cy="169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0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creenshot 2016-11-22 at 3.10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1" y="154800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點選三角形紅色區域，即可算出面積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893988" y="572400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863549" y="3445565"/>
            <a:ext cx="689113" cy="2650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303</TotalTime>
  <Words>65</Words>
  <Application>Microsoft Office PowerPoint</Application>
  <PresentationFormat>寬螢幕</PresentationFormat>
  <Paragraphs>13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佈景主題3</vt:lpstr>
      <vt:lpstr>計算三角形面積</vt:lpstr>
      <vt:lpstr>任務</vt:lpstr>
      <vt:lpstr>點選「畫角度」圖示，打開選單</vt:lpstr>
      <vt:lpstr>點選「面積」</vt:lpstr>
      <vt:lpstr>注意</vt:lpstr>
      <vt:lpstr>點選三角形紅色區域，即可算出面積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54</cp:revision>
  <dcterms:created xsi:type="dcterms:W3CDTF">2015-08-07T10:44:04Z</dcterms:created>
  <dcterms:modified xsi:type="dcterms:W3CDTF">2017-08-16T11:25:46Z</dcterms:modified>
</cp:coreProperties>
</file>