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8" r:id="rId3"/>
    <p:sldId id="269" r:id="rId4"/>
    <p:sldId id="279" r:id="rId5"/>
    <p:sldId id="286" r:id="rId6"/>
    <p:sldId id="288" r:id="rId7"/>
    <p:sldId id="287" r:id="rId8"/>
    <p:sldId id="289" r:id="rId9"/>
    <p:sldId id="290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74469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以代數方式繪製三角形</a:t>
            </a:r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E8340B-E283-48AA-86D2-0C30B5BB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注意說明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31FAD62-9280-428C-98C7-06FE326C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4FD3494-B7E5-42D5-9180-496AEFBAC0C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點選頂點，最後要點一次「第一個頂點」，才能完成多邊形。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內容版面配置區 9">
            <a:extLst>
              <a:ext uri="{FF2B5EF4-FFF2-40B4-BE49-F238E27FC236}">
                <a16:creationId xmlns:a16="http://schemas.microsoft.com/office/drawing/2014/main" id="{AD55C2B7-CEDB-4AFD-B89E-BC630521A3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82661" r="22923" b="6063"/>
          <a:stretch/>
        </p:blipFill>
        <p:spPr>
          <a:xfrm>
            <a:off x="2353442" y="3163985"/>
            <a:ext cx="7299575" cy="8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8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7EABCFF-F8E2-46FD-9BA9-820C068E3F6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3393"/>
            <a:ext cx="7480300" cy="4205615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F873CED-CE23-4DD9-B058-6E669F6F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點擊頂點</a:t>
            </a:r>
            <a:r>
              <a:rPr lang="en-US" altLang="zh-TW" dirty="0"/>
              <a:t>A(0,0)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147ACA7-BE67-4E7B-A8FD-3549F011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3AD6365-638A-4F34-B646-3236B6F161B7}"/>
              </a:ext>
            </a:extLst>
          </p:cNvPr>
          <p:cNvSpPr/>
          <p:nvPr/>
        </p:nvSpPr>
        <p:spPr>
          <a:xfrm flipV="1">
            <a:off x="5537649" y="4045891"/>
            <a:ext cx="493614" cy="4613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696FA29-AF2D-49C2-8FB2-488C500FA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90" y="894564"/>
            <a:ext cx="1418327" cy="14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5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569B920E-60E1-4A32-A4DE-DB50A768E16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3393"/>
            <a:ext cx="7480300" cy="4205615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F873CED-CE23-4DD9-B058-6E669F6F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點擊頂點</a:t>
            </a:r>
            <a:r>
              <a:rPr lang="en-US" altLang="zh-TW" dirty="0"/>
              <a:t>B(0,3)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147ACA7-BE67-4E7B-A8FD-3549F011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897B2C7-A620-43B0-81D6-261F7CCE0ADC}"/>
              </a:ext>
            </a:extLst>
          </p:cNvPr>
          <p:cNvSpPr/>
          <p:nvPr/>
        </p:nvSpPr>
        <p:spPr>
          <a:xfrm flipV="1">
            <a:off x="5401175" y="3269182"/>
            <a:ext cx="640350" cy="4633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B76785E-F3C1-4D59-9846-9661FC1F2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61" y="595186"/>
            <a:ext cx="1644904" cy="164490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F424900-6E7D-4E2E-A791-74E75E5E97B0}"/>
              </a:ext>
            </a:extLst>
          </p:cNvPr>
          <p:cNvSpPr/>
          <p:nvPr/>
        </p:nvSpPr>
        <p:spPr>
          <a:xfrm>
            <a:off x="7147966" y="4741933"/>
            <a:ext cx="2300835" cy="95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1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15E2FEEB-0690-42A8-9EB7-DD49F465A9F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3393"/>
            <a:ext cx="7480300" cy="4205615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F873CED-CE23-4DD9-B058-6E669F6F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點擊頂點</a:t>
            </a:r>
            <a:r>
              <a:rPr lang="en-US" altLang="zh-TW" dirty="0"/>
              <a:t>C(4,0)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147ACA7-BE67-4E7B-A8FD-3549F011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100069A-560F-499F-8C3D-8B2127E5677D}"/>
              </a:ext>
            </a:extLst>
          </p:cNvPr>
          <p:cNvSpPr/>
          <p:nvPr/>
        </p:nvSpPr>
        <p:spPr>
          <a:xfrm flipV="1">
            <a:off x="6645180" y="4118721"/>
            <a:ext cx="446140" cy="33998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C91369F-AD92-4454-92EC-1A8CFC3A1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03" y="590718"/>
            <a:ext cx="1774377" cy="177437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DD1F9E2E-6A9F-4777-AE5C-A5CA39C3DB1B}"/>
              </a:ext>
            </a:extLst>
          </p:cNvPr>
          <p:cNvSpPr/>
          <p:nvPr/>
        </p:nvSpPr>
        <p:spPr>
          <a:xfrm>
            <a:off x="7147966" y="4741933"/>
            <a:ext cx="2300835" cy="95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05000C5-BF45-4C77-A7DC-C6777292AB3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3393"/>
            <a:ext cx="7480300" cy="4205615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D3F6B16-C0D7-484B-A6AD-E9E6A707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再點一次頂點</a:t>
            </a:r>
            <a:r>
              <a:rPr lang="en-US" altLang="zh-TW" dirty="0"/>
              <a:t>A(0,0)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265C032-0809-4BA0-9BDF-FD34A787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17E7840-97EC-4838-95F0-42311E506F0D}"/>
              </a:ext>
            </a:extLst>
          </p:cNvPr>
          <p:cNvSpPr/>
          <p:nvPr/>
        </p:nvSpPr>
        <p:spPr>
          <a:xfrm flipV="1">
            <a:off x="5498280" y="4102536"/>
            <a:ext cx="446140" cy="33998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9A9D7B3-77CD-4229-A0DC-878B612AF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66" y="613692"/>
            <a:ext cx="1968848" cy="160789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57E22E21-61E7-48D5-BCBE-9642C5BBEF2F}"/>
              </a:ext>
            </a:extLst>
          </p:cNvPr>
          <p:cNvSpPr/>
          <p:nvPr/>
        </p:nvSpPr>
        <p:spPr>
          <a:xfrm>
            <a:off x="7147966" y="4741933"/>
            <a:ext cx="2300835" cy="95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462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F4B246AC-062D-4C49-BE74-8233B4E39B7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3393"/>
            <a:ext cx="7480300" cy="4205615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D3F6B16-C0D7-484B-A6AD-E9E6A707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完成三角形繪製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265C032-0809-4BA0-9BDF-FD34A787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0964137-4EBB-4E04-91AD-E35670756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08" y="558349"/>
            <a:ext cx="613578" cy="132497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6C3CA30-F114-4F7E-97CF-6ACCB2BB0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27" y="543698"/>
            <a:ext cx="613578" cy="132497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BB10BA2-46E3-43C0-A052-9CB024BF496D}"/>
              </a:ext>
            </a:extLst>
          </p:cNvPr>
          <p:cNvSpPr/>
          <p:nvPr/>
        </p:nvSpPr>
        <p:spPr>
          <a:xfrm>
            <a:off x="7147966" y="4741933"/>
            <a:ext cx="2300835" cy="95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54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任務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畫一個以</a:t>
            </a:r>
            <a:r>
              <a:rPr lang="en-US" altLang="zh-TW" dirty="0"/>
              <a:t>A(0,0)</a:t>
            </a:r>
            <a:r>
              <a:rPr lang="zh-TW" altLang="en-US" dirty="0"/>
              <a:t>、</a:t>
            </a:r>
            <a:r>
              <a:rPr lang="en-US" altLang="zh-TW" dirty="0"/>
              <a:t>B(0,3)</a:t>
            </a:r>
            <a:r>
              <a:rPr lang="zh-TW" altLang="en-US" dirty="0"/>
              <a:t>、</a:t>
            </a:r>
            <a:r>
              <a:rPr lang="en-US" altLang="zh-TW" dirty="0"/>
              <a:t>C(4,0)</a:t>
            </a:r>
            <a:r>
              <a:rPr lang="zh-TW" altLang="en-US" dirty="0"/>
              <a:t>三點為頂點的三角形。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7C3AC57-5CA4-4567-AC76-BA95A7E29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87" y="2972998"/>
            <a:ext cx="2610507" cy="26105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ABB419C-040F-445A-ADC4-948B31E7D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56" y="2173034"/>
            <a:ext cx="6797310" cy="38216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點擊「輸入」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24" y="437016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2663899" y="3084472"/>
            <a:ext cx="2040271" cy="25753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18480" y="5734051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D54CFE4-B734-46CC-837B-A73910820A9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3393"/>
            <a:ext cx="7480300" cy="4205615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14F5E8-C366-47B6-8621-186EECA3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輸入「</a:t>
            </a:r>
            <a:r>
              <a:rPr lang="en-US" altLang="zh-TW" dirty="0"/>
              <a:t>A= (0,0)</a:t>
            </a:r>
            <a:r>
              <a:rPr lang="zh-TW" altLang="en-US" dirty="0"/>
              <a:t>」後，按「</a:t>
            </a:r>
            <a:r>
              <a:rPr lang="en-US" altLang="zh-TW" cap="none" dirty="0"/>
              <a:t>Enter</a:t>
            </a:r>
            <a:r>
              <a:rPr lang="zh-TW" altLang="en-US" dirty="0"/>
              <a:t>」鍵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D174073-AA83-4802-9533-2E9D600A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B7C4991-01C6-47CB-A70A-D8B6D65BA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167" y="1020620"/>
            <a:ext cx="934737" cy="1440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38CD956-C75B-475D-BB85-C2FF94E875AD}"/>
              </a:ext>
            </a:extLst>
          </p:cNvPr>
          <p:cNvSpPr/>
          <p:nvPr/>
        </p:nvSpPr>
        <p:spPr>
          <a:xfrm flipV="1">
            <a:off x="1981200" y="2775443"/>
            <a:ext cx="2561129" cy="29143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C57EAC1-747D-4D23-93D4-F6CC2F25D2F1}"/>
              </a:ext>
            </a:extLst>
          </p:cNvPr>
          <p:cNvSpPr/>
          <p:nvPr/>
        </p:nvSpPr>
        <p:spPr>
          <a:xfrm flipV="1">
            <a:off x="5467519" y="4125465"/>
            <a:ext cx="579930" cy="2766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04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AA6288-DB06-49EC-A98F-5D749FC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FE463D3-D38A-4E6C-B2BD-DBF5E0A2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F32B754-64E4-4173-826B-921817D9206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en-US" altLang="zh-TW" dirty="0"/>
              <a:t>GeoGebra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點</a:t>
            </a:r>
            <a:r>
              <a:rPr lang="zh-TW" altLang="en-US" dirty="0"/>
              <a:t>需要使用</a:t>
            </a:r>
            <a:r>
              <a:rPr lang="zh-TW" altLang="en-US" dirty="0">
                <a:solidFill>
                  <a:srgbClr val="FF0000"/>
                </a:solidFill>
              </a:rPr>
              <a:t>大寫字母</a:t>
            </a:r>
            <a:r>
              <a:rPr lang="zh-TW" altLang="en-US" dirty="0"/>
              <a:t>，例如：</a:t>
            </a:r>
            <a:r>
              <a:rPr lang="en-US" altLang="zh-TW" dirty="0"/>
              <a:t>P=(5,3)</a:t>
            </a:r>
            <a:r>
              <a:rPr lang="zh-TW" altLang="en-US" dirty="0"/>
              <a:t>、</a:t>
            </a:r>
            <a:r>
              <a:rPr lang="en-US" altLang="zh-TW" dirty="0"/>
              <a:t>Q=(3,2)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點座標輸入時，</a:t>
            </a:r>
            <a:r>
              <a:rPr lang="en-US" altLang="zh-TW" dirty="0"/>
              <a:t>x</a:t>
            </a:r>
            <a:r>
              <a:rPr lang="zh-TW" altLang="en-US" dirty="0"/>
              <a:t>座標與</a:t>
            </a:r>
            <a:r>
              <a:rPr lang="en-US" altLang="zh-TW" dirty="0"/>
              <a:t>y</a:t>
            </a:r>
            <a:r>
              <a:rPr lang="zh-TW" altLang="en-US" dirty="0"/>
              <a:t>座標需要以「</a:t>
            </a:r>
            <a:r>
              <a:rPr lang="en-US" altLang="zh-TW" dirty="0">
                <a:solidFill>
                  <a:srgbClr val="FF0000"/>
                </a:solidFill>
              </a:rPr>
              <a:t>,</a:t>
            </a:r>
            <a:r>
              <a:rPr lang="zh-TW" altLang="en-US" dirty="0"/>
              <a:t>」隔開。</a:t>
            </a:r>
            <a:endParaRPr lang="en-US" altLang="zh-TW" dirty="0"/>
          </a:p>
          <a:p>
            <a:r>
              <a:rPr lang="zh-TW" altLang="en-US" dirty="0"/>
              <a:t>在輸入點時，當輸入右括號「</a:t>
            </a:r>
            <a:r>
              <a:rPr lang="en-US" altLang="zh-TW" dirty="0"/>
              <a:t>(</a:t>
            </a:r>
            <a:r>
              <a:rPr lang="zh-TW" altLang="en-US" dirty="0"/>
              <a:t>」時，程式自動會完成左右括號「</a:t>
            </a:r>
            <a:r>
              <a:rPr lang="en-US" altLang="zh-TW" dirty="0"/>
              <a:t>( )</a:t>
            </a:r>
            <a:r>
              <a:rPr lang="zh-TW" altLang="en-US" dirty="0"/>
              <a:t>」的輸入，此時只要加入數字即可。</a:t>
            </a:r>
          </a:p>
        </p:txBody>
      </p:sp>
    </p:spTree>
    <p:extLst>
      <p:ext uri="{BB962C8B-B14F-4D97-AF65-F5344CB8AC3E}">
        <p14:creationId xmlns:p14="http://schemas.microsoft.com/office/powerpoint/2010/main" val="212254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5F9236E9-3672-4C7A-AD24-A7C47BFEED5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3393"/>
            <a:ext cx="7480300" cy="4205615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14F5E8-C366-47B6-8621-186EECA3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輸入「</a:t>
            </a:r>
            <a:r>
              <a:rPr lang="en-US" altLang="zh-TW" dirty="0"/>
              <a:t>B= (0,3)</a:t>
            </a:r>
            <a:r>
              <a:rPr lang="zh-TW" altLang="en-US" dirty="0"/>
              <a:t>」後，按「</a:t>
            </a:r>
            <a:r>
              <a:rPr lang="en-US" altLang="zh-TW" cap="none" dirty="0"/>
              <a:t>Enter</a:t>
            </a:r>
            <a:r>
              <a:rPr lang="zh-TW" altLang="en-US" dirty="0"/>
              <a:t>」鍵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D174073-AA83-4802-9533-2E9D600A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38CD956-C75B-475D-BB85-C2FF94E875AD}"/>
              </a:ext>
            </a:extLst>
          </p:cNvPr>
          <p:cNvSpPr/>
          <p:nvPr/>
        </p:nvSpPr>
        <p:spPr>
          <a:xfrm flipV="1">
            <a:off x="1981201" y="3050573"/>
            <a:ext cx="2561129" cy="29143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C57EAC1-747D-4D23-93D4-F6CC2F25D2F1}"/>
              </a:ext>
            </a:extLst>
          </p:cNvPr>
          <p:cNvSpPr/>
          <p:nvPr/>
        </p:nvSpPr>
        <p:spPr>
          <a:xfrm flipV="1">
            <a:off x="5431385" y="3267707"/>
            <a:ext cx="599879" cy="3332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9120F1C-078A-4809-94CA-7E6E4B6A2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734">
            <a:off x="9135795" y="697638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6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E9036BB3-4223-4DAE-939B-554E3A04E15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3393"/>
            <a:ext cx="7480300" cy="4205615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14F5E8-C366-47B6-8621-186EECA3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輸入「</a:t>
            </a:r>
            <a:r>
              <a:rPr lang="en-US" altLang="zh-TW" dirty="0"/>
              <a:t>C= (4,0)</a:t>
            </a:r>
            <a:r>
              <a:rPr lang="zh-TW" altLang="en-US" dirty="0"/>
              <a:t>」後，按「</a:t>
            </a:r>
            <a:r>
              <a:rPr lang="en-US" altLang="zh-TW" cap="none" dirty="0"/>
              <a:t>Enter</a:t>
            </a:r>
            <a:r>
              <a:rPr lang="zh-TW" altLang="en-US" dirty="0"/>
              <a:t>」鍵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D174073-AA83-4802-9533-2E9D600A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38CD956-C75B-475D-BB85-C2FF94E875AD}"/>
              </a:ext>
            </a:extLst>
          </p:cNvPr>
          <p:cNvSpPr/>
          <p:nvPr/>
        </p:nvSpPr>
        <p:spPr>
          <a:xfrm flipV="1">
            <a:off x="1981201" y="3317610"/>
            <a:ext cx="2561129" cy="29143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C57EAC1-747D-4D23-93D4-F6CC2F25D2F1}"/>
              </a:ext>
            </a:extLst>
          </p:cNvPr>
          <p:cNvSpPr/>
          <p:nvPr/>
        </p:nvSpPr>
        <p:spPr>
          <a:xfrm flipV="1">
            <a:off x="6600404" y="4093095"/>
            <a:ext cx="507100" cy="3575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number-4.png">
            <a:extLst>
              <a:ext uri="{FF2B5EF4-FFF2-40B4-BE49-F238E27FC236}">
                <a16:creationId xmlns:a16="http://schemas.microsoft.com/office/drawing/2014/main" id="{1044B99B-11D8-49EA-B3DA-C533606B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500" y="84613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7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D9EDA7-FBD0-446D-AC35-D0DD0E59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點選「多邊形」，打開選單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0027A99-DDAD-4D2F-ACDF-86549013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ACFDA30-A956-4102-9F48-D75F989489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3393"/>
            <a:ext cx="7480300" cy="4205615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825198D-4DCF-4EFC-9B60-320D035EBBE4}"/>
              </a:ext>
            </a:extLst>
          </p:cNvPr>
          <p:cNvSpPr/>
          <p:nvPr/>
        </p:nvSpPr>
        <p:spPr>
          <a:xfrm flipV="1">
            <a:off x="2942804" y="2223834"/>
            <a:ext cx="369536" cy="3575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5.png">
            <a:extLst>
              <a:ext uri="{FF2B5EF4-FFF2-40B4-BE49-F238E27FC236}">
                <a16:creationId xmlns:a16="http://schemas.microsoft.com/office/drawing/2014/main" id="{5B5D6387-9B85-4621-A467-4683656F8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802" y="87775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0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E49260-462A-41CD-B396-E311CF94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點選「多邊形」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8512981-2406-4647-A9EE-E10525D8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7000377-0892-47F6-BCA1-44409F2C15F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3393"/>
            <a:ext cx="7480300" cy="4205615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633037E-69AD-42B4-BFC2-5509F5BCE16E}"/>
              </a:ext>
            </a:extLst>
          </p:cNvPr>
          <p:cNvSpPr/>
          <p:nvPr/>
        </p:nvSpPr>
        <p:spPr>
          <a:xfrm flipV="1">
            <a:off x="2999448" y="2555606"/>
            <a:ext cx="782230" cy="3089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7FB6F98-5683-4320-8C32-4E53340DC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84" y="842799"/>
            <a:ext cx="1515432" cy="15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69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389</TotalTime>
  <Words>225</Words>
  <Application>Microsoft Office PowerPoint</Application>
  <PresentationFormat>寬螢幕</PresentationFormat>
  <Paragraphs>34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Calibri</vt:lpstr>
      <vt:lpstr>Century Schoolbook</vt:lpstr>
      <vt:lpstr>Wingdings</vt:lpstr>
      <vt:lpstr>Wingdings 2</vt:lpstr>
      <vt:lpstr>佈景主題3</vt:lpstr>
      <vt:lpstr>以代數方式繪製三角形</vt:lpstr>
      <vt:lpstr>任務</vt:lpstr>
      <vt:lpstr>點擊「輸入」</vt:lpstr>
      <vt:lpstr>輸入「A= (0,0)」後，按「Enter」鍵</vt:lpstr>
      <vt:lpstr>注意</vt:lpstr>
      <vt:lpstr>輸入「B= (0,3)」後，按「Enter」鍵</vt:lpstr>
      <vt:lpstr>輸入「C= (4,0)」後，按「Enter」鍵</vt:lpstr>
      <vt:lpstr>點選「多邊形」，打開選單</vt:lpstr>
      <vt:lpstr>點選「多邊形」</vt:lpstr>
      <vt:lpstr>注意說明</vt:lpstr>
      <vt:lpstr>點擊頂點A(0,0)</vt:lpstr>
      <vt:lpstr>點擊頂點B(0,3)</vt:lpstr>
      <vt:lpstr>點擊頂點C(4,0)</vt:lpstr>
      <vt:lpstr>再點一次頂點A(0,0)</vt:lpstr>
      <vt:lpstr>完成三角形繪製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63</cp:revision>
  <dcterms:created xsi:type="dcterms:W3CDTF">2015-08-07T10:44:04Z</dcterms:created>
  <dcterms:modified xsi:type="dcterms:W3CDTF">2017-08-16T11:24:55Z</dcterms:modified>
</cp:coreProperties>
</file>