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8" r:id="rId3"/>
    <p:sldId id="269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以繪圖方式繪製三角形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3F6B16-C0D7-484B-A6AD-E9E6A707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完成三角形繪製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265C032-0809-4BA0-9BDF-FD34A787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42DE0EF6-899F-4865-9487-69812FBE52C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8D3B8B6-6A6C-4B91-80B7-204FFC1BB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161" y="595186"/>
            <a:ext cx="1644904" cy="164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4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畫一個以</a:t>
            </a:r>
            <a:r>
              <a:rPr lang="en-US" altLang="zh-TW" dirty="0"/>
              <a:t>A(0,0)</a:t>
            </a:r>
            <a:r>
              <a:rPr lang="zh-TW" altLang="en-US" dirty="0"/>
              <a:t>、</a:t>
            </a:r>
            <a:r>
              <a:rPr lang="en-US" altLang="zh-TW" dirty="0"/>
              <a:t>B(0,3)</a:t>
            </a:r>
            <a:r>
              <a:rPr lang="zh-TW" altLang="en-US" dirty="0"/>
              <a:t>、</a:t>
            </a:r>
            <a:r>
              <a:rPr lang="en-US" altLang="zh-TW" dirty="0"/>
              <a:t>C(4,0)</a:t>
            </a:r>
            <a:r>
              <a:rPr lang="zh-TW" altLang="en-US" dirty="0"/>
              <a:t>三點為頂點的三角形。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B58B34F-383A-4498-885D-2E0EAE5B5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059" y="1875484"/>
            <a:ext cx="7386862" cy="415308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點選「多邊形」，打開選單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24" y="437016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 flipV="1">
            <a:off x="3125145" y="2322291"/>
            <a:ext cx="300484" cy="3399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02151" y="5693229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C8C7048F-A094-4B9D-BEEA-D9EA8922650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914F5E8-C366-47B6-8621-186EECA3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點選「多邊形」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D174073-AA83-4802-9533-2E9D600A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B7C4991-01C6-47CB-A70A-D8B6D65BA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696" y="923516"/>
            <a:ext cx="934737" cy="1440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C38CD956-C75B-475D-BB85-C2FF94E875AD}"/>
              </a:ext>
            </a:extLst>
          </p:cNvPr>
          <p:cNvSpPr/>
          <p:nvPr/>
        </p:nvSpPr>
        <p:spPr>
          <a:xfrm flipV="1">
            <a:off x="2979488" y="2573143"/>
            <a:ext cx="745546" cy="3399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04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E8340B-E283-48AA-86D2-0C30B5BB2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31FAD62-9280-428C-98C7-06FE326C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FD3494-B7E5-42D5-9180-496AEFBAC0C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點選頂點，最後要點一次「第一個頂點」，才能完成多邊形。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內容版面配置區 9">
            <a:extLst>
              <a:ext uri="{FF2B5EF4-FFF2-40B4-BE49-F238E27FC236}">
                <a16:creationId xmlns:a16="http://schemas.microsoft.com/office/drawing/2014/main" id="{AD55C2B7-CEDB-4AFD-B89E-BC630521A3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0" t="82661" r="22923" b="6063"/>
          <a:stretch/>
        </p:blipFill>
        <p:spPr>
          <a:xfrm>
            <a:off x="2353442" y="3163985"/>
            <a:ext cx="7299575" cy="88203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2D30AEA-ADE0-4176-BFDC-A4A2000DE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9329659" y="880201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8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873CED-CE23-4DD9-B058-6E669F6F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點擊頂點</a:t>
            </a:r>
            <a:r>
              <a:rPr lang="en-US" altLang="zh-TW" dirty="0"/>
              <a:t>A(0,0)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147ACA7-BE67-4E7B-A8FD-3549F011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5A48C98E-7188-4AE3-815F-1621AA2C3F1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B3AD6365-638A-4F34-B646-3236B6F161B7}"/>
              </a:ext>
            </a:extLst>
          </p:cNvPr>
          <p:cNvSpPr/>
          <p:nvPr/>
        </p:nvSpPr>
        <p:spPr>
          <a:xfrm flipV="1">
            <a:off x="4340028" y="4668977"/>
            <a:ext cx="493614" cy="46137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 descr="number-4.png">
            <a:extLst>
              <a:ext uri="{FF2B5EF4-FFF2-40B4-BE49-F238E27FC236}">
                <a16:creationId xmlns:a16="http://schemas.microsoft.com/office/drawing/2014/main" id="{8C11155C-8EC8-4015-8DA4-C84773E15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305" y="8645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5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873CED-CE23-4DD9-B058-6E669F6F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點擊頂點</a:t>
            </a:r>
            <a:r>
              <a:rPr lang="en-US" altLang="zh-TW" dirty="0"/>
              <a:t>B(0,3)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147ACA7-BE67-4E7B-A8FD-3549F011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6F5A11F7-6D16-4284-A72C-BC0D3AE614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897B2C7-A620-43B0-81D6-261F7CCE0ADC}"/>
              </a:ext>
            </a:extLst>
          </p:cNvPr>
          <p:cNvSpPr/>
          <p:nvPr/>
        </p:nvSpPr>
        <p:spPr>
          <a:xfrm flipV="1">
            <a:off x="4241845" y="3762796"/>
            <a:ext cx="640350" cy="4633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5.png">
            <a:extLst>
              <a:ext uri="{FF2B5EF4-FFF2-40B4-BE49-F238E27FC236}">
                <a16:creationId xmlns:a16="http://schemas.microsoft.com/office/drawing/2014/main" id="{B953FAFD-4A04-4AC2-8DAB-233EBDC5F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802" y="87775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873CED-CE23-4DD9-B058-6E669F6F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點擊頂點</a:t>
            </a:r>
            <a:r>
              <a:rPr lang="en-US" altLang="zh-TW" dirty="0"/>
              <a:t>C(4,0)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147ACA7-BE67-4E7B-A8FD-3549F011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714AA92-68B3-4095-A17C-8DA9BA78BE2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100069A-560F-499F-8C3D-8B2127E5677D}"/>
              </a:ext>
            </a:extLst>
          </p:cNvPr>
          <p:cNvSpPr/>
          <p:nvPr/>
        </p:nvSpPr>
        <p:spPr>
          <a:xfrm flipV="1">
            <a:off x="5447559" y="4668979"/>
            <a:ext cx="446140" cy="3399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A239CFA5-8B66-4275-BFB2-BF213419F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84" y="842799"/>
            <a:ext cx="1515432" cy="151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3F6B16-C0D7-484B-A6AD-E9E6A707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再點一次頂點</a:t>
            </a:r>
            <a:r>
              <a:rPr lang="en-US" altLang="zh-TW" dirty="0"/>
              <a:t>A(0,0)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265C032-0809-4BA0-9BDF-FD34A787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42DE0EF6-899F-4865-9487-69812FBE52C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3393"/>
            <a:ext cx="7480300" cy="4205615"/>
          </a:xfr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B17E7840-97EC-4838-95F0-42311E506F0D}"/>
              </a:ext>
            </a:extLst>
          </p:cNvPr>
          <p:cNvSpPr/>
          <p:nvPr/>
        </p:nvSpPr>
        <p:spPr>
          <a:xfrm flipV="1">
            <a:off x="4387503" y="4652794"/>
            <a:ext cx="446140" cy="3399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DE1E4338-8C34-46AE-B676-DD13D7FAF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690" y="894564"/>
            <a:ext cx="1418327" cy="14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6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314</TotalTime>
  <Words>99</Words>
  <Application>Microsoft Office PowerPoint</Application>
  <PresentationFormat>寬螢幕</PresentationFormat>
  <Paragraphs>21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佈景主題3</vt:lpstr>
      <vt:lpstr>以繪圖方式繪製三角形</vt:lpstr>
      <vt:lpstr>任務</vt:lpstr>
      <vt:lpstr>點選「多邊形」，打開選單</vt:lpstr>
      <vt:lpstr>點選「多邊形」</vt:lpstr>
      <vt:lpstr>注意說明</vt:lpstr>
      <vt:lpstr>點擊頂點A(0,0)</vt:lpstr>
      <vt:lpstr>點擊頂點B(0,3)</vt:lpstr>
      <vt:lpstr>點擊頂點C(4,0)</vt:lpstr>
      <vt:lpstr>再點一次頂點A(0,0)</vt:lpstr>
      <vt:lpstr>完成三角形繪製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57</cp:revision>
  <dcterms:created xsi:type="dcterms:W3CDTF">2015-08-07T10:44:04Z</dcterms:created>
  <dcterms:modified xsi:type="dcterms:W3CDTF">2017-08-16T11:23:04Z</dcterms:modified>
</cp:coreProperties>
</file>