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3" r:id="rId3"/>
    <p:sldId id="277" r:id="rId4"/>
    <p:sldId id="280" r:id="rId5"/>
    <p:sldId id="278" r:id="rId6"/>
    <p:sldId id="279" r:id="rId7"/>
    <p:sldId id="276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39131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繪製垂直線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58FB20-2E6B-4E6F-8717-6971197A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繪製垂直線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C558760-8ECE-4C91-82B9-E441CF3E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7FAEEE2B-8C9E-4DA4-89EE-C341B7BC76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D83B632-543F-4988-BC07-53F07BF0E97B}"/>
              </a:ext>
            </a:extLst>
          </p:cNvPr>
          <p:cNvSpPr/>
          <p:nvPr/>
        </p:nvSpPr>
        <p:spPr>
          <a:xfrm rot="2742564">
            <a:off x="3255395" y="4264003"/>
            <a:ext cx="3637144" cy="198200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46322E4-546F-455D-8BB1-479472C7F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596" y="655876"/>
            <a:ext cx="1523524" cy="15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2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6DF44B-248C-41FD-8199-AAB93E87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計算出垂直線之直線方程式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6316CD3-2455-4B99-8AED-47B59EDB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FF104020-405F-4941-920B-030CB98428A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AC54449-F80D-4DA9-A12B-69FD04CE32B1}"/>
              </a:ext>
            </a:extLst>
          </p:cNvPr>
          <p:cNvSpPr/>
          <p:nvPr/>
        </p:nvSpPr>
        <p:spPr>
          <a:xfrm flipV="1">
            <a:off x="1981200" y="3309642"/>
            <a:ext cx="1816662" cy="48552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2182DE6-AE0C-47CF-9E41-00CE7013E8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20" y="517891"/>
            <a:ext cx="1652996" cy="165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繪製通過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zh-TW" altLang="en-US" dirty="0">
                <a:solidFill>
                  <a:srgbClr val="FF0000"/>
                </a:solidFill>
              </a:rPr>
              <a:t>（</a:t>
            </a:r>
            <a:r>
              <a:rPr lang="en-US" altLang="zh-TW" dirty="0">
                <a:solidFill>
                  <a:srgbClr val="FF0000"/>
                </a:solidFill>
              </a:rPr>
              <a:t>0, 0</a:t>
            </a:r>
            <a:r>
              <a:rPr lang="zh-TW" altLang="en-US" dirty="0">
                <a:solidFill>
                  <a:srgbClr val="FF0000"/>
                </a:solidFill>
              </a:rPr>
              <a:t>）</a:t>
            </a:r>
            <a:r>
              <a:rPr lang="zh-TW" altLang="en-US" dirty="0"/>
              <a:t>並與直線</a:t>
            </a:r>
            <a:r>
              <a:rPr lang="en-US" altLang="zh-TW" dirty="0">
                <a:solidFill>
                  <a:srgbClr val="FF0000"/>
                </a:solidFill>
              </a:rPr>
              <a:t>x-y=2</a:t>
            </a:r>
            <a:r>
              <a:rPr lang="zh-TW" altLang="en-US" dirty="0"/>
              <a:t>垂直之直線。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CB79FBD-CA57-4CFF-B8BF-1C63F93BF17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5351F0B-AE96-40EA-9D52-070C6E5B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繼前一個範例，完成直線</a:t>
            </a:r>
            <a:r>
              <a:rPr lang="en-US" altLang="zh-TW" cap="none" dirty="0"/>
              <a:t>x-y=2</a:t>
            </a:r>
            <a:endParaRPr lang="zh-TW" altLang="en-US" cap="none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79628F3-1991-4400-869E-E8078104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56AA170-FE1C-48BE-83D1-88EFD56A0B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624" y="43701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1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A7351-EA63-49BA-A7F2-885FB6CF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A= (0,0)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BA4DDC4-C0BA-4810-B984-A8823083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9521E3B-B192-4627-B784-8BAFCFF5993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B830432-560C-4C3B-9786-7F2E3FDB9A1A}"/>
              </a:ext>
            </a:extLst>
          </p:cNvPr>
          <p:cNvSpPr/>
          <p:nvPr/>
        </p:nvSpPr>
        <p:spPr>
          <a:xfrm flipV="1">
            <a:off x="1981201" y="3046838"/>
            <a:ext cx="1782661" cy="2752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3B97BBA-7C49-42BA-8FD5-E56AE16D2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745" y="884086"/>
            <a:ext cx="934737" cy="14400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7D3E449-F1F9-4621-BCBA-50AF93EB879A}"/>
              </a:ext>
            </a:extLst>
          </p:cNvPr>
          <p:cNvSpPr/>
          <p:nvPr/>
        </p:nvSpPr>
        <p:spPr>
          <a:xfrm flipV="1">
            <a:off x="4711817" y="4088473"/>
            <a:ext cx="545285" cy="3576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3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內容版面配置區 11">
            <a:extLst>
              <a:ext uri="{FF2B5EF4-FFF2-40B4-BE49-F238E27FC236}">
                <a16:creationId xmlns:a16="http://schemas.microsoft.com/office/drawing/2014/main" id="{F62086E7-8DDF-45F1-803F-0166950AA96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1FB6547-160A-4E8A-A998-9C15FC3B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點選「垂直線」圖示，打開選單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BBD50CD-B112-4E6C-9D22-4DD88A61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2B7FDBF-96F8-4179-905F-9744BE5BB720}"/>
              </a:ext>
            </a:extLst>
          </p:cNvPr>
          <p:cNvSpPr/>
          <p:nvPr/>
        </p:nvSpPr>
        <p:spPr>
          <a:xfrm flipV="1">
            <a:off x="2680083" y="2241494"/>
            <a:ext cx="340945" cy="3317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2622448B-7FFF-49EB-AD0E-9FC70C391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114" y="574535"/>
            <a:ext cx="1093903" cy="18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內容版面配置區 18">
            <a:extLst>
              <a:ext uri="{FF2B5EF4-FFF2-40B4-BE49-F238E27FC236}">
                <a16:creationId xmlns:a16="http://schemas.microsoft.com/office/drawing/2014/main" id="{001DC1D6-C762-4A64-87E4-3EFE65CDE60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8334C4A-97A3-4B45-AD0F-8C4F5B8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點選「垂直線」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ABF74F2-F34C-4F52-B9C9-3A1D8FD3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A7B78CE-2BC7-48DC-A583-372CB43D3446}"/>
              </a:ext>
            </a:extLst>
          </p:cNvPr>
          <p:cNvSpPr/>
          <p:nvPr/>
        </p:nvSpPr>
        <p:spPr>
          <a:xfrm flipV="1">
            <a:off x="2712451" y="2589453"/>
            <a:ext cx="802191" cy="2994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3A1B92E1-F895-48AA-9CCD-A75DDEFEE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04" y="566443"/>
            <a:ext cx="1839113" cy="183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6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AA6288-DB06-49EC-A98F-5D749FCA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FE463D3-D38A-4E6C-B2BD-DBF5E0A2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32B754-64E4-4173-826B-921817D920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垂直線需要點選「通過的點」與「要垂直的線」</a:t>
            </a:r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DD65816-9E4B-41A3-B5E7-A72A5D3D7B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5" t="83003" r="43486" b="6349"/>
          <a:stretch/>
        </p:blipFill>
        <p:spPr>
          <a:xfrm>
            <a:off x="2899795" y="4471332"/>
            <a:ext cx="5750205" cy="105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4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999A1B-F26C-4A7D-941E-011944E1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</a:t>
            </a:r>
            <a:r>
              <a:rPr lang="en-US" altLang="zh-TW" dirty="0"/>
              <a:t>A(0,0)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098EE71-D01C-4158-A52E-76D3A967A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572A756-3596-411D-85DC-8CDB593F625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28B6B10-83D2-412D-B1C6-60F30E156DAE}"/>
              </a:ext>
            </a:extLst>
          </p:cNvPr>
          <p:cNvSpPr/>
          <p:nvPr/>
        </p:nvSpPr>
        <p:spPr>
          <a:xfrm flipV="1">
            <a:off x="4768906" y="4118846"/>
            <a:ext cx="461246" cy="339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B5AAAA7-1247-42DB-A8B8-197C77F26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12" y="760651"/>
            <a:ext cx="1847205" cy="18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0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8BE869-8159-4512-B87D-7A841F15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點擊直線</a:t>
            </a:r>
            <a:r>
              <a:rPr lang="en-US" altLang="zh-TW" cap="none" dirty="0"/>
              <a:t>x-y=2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6083BCC-2F10-418B-B7E5-AA96410D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DC5707A3-23F7-48FD-BF26-4251C7E5461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0533"/>
            <a:ext cx="7454900" cy="4191334"/>
          </a:xfrm>
        </p:spPr>
      </p:pic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9F3B2B99-8A5E-4757-AE3B-F60DA9E9B85B}"/>
              </a:ext>
            </a:extLst>
          </p:cNvPr>
          <p:cNvCxnSpPr>
            <a:cxnSpLocks/>
          </p:cNvCxnSpPr>
          <p:nvPr/>
        </p:nvCxnSpPr>
        <p:spPr>
          <a:xfrm flipV="1">
            <a:off x="4072991" y="2516624"/>
            <a:ext cx="3147802" cy="3123526"/>
          </a:xfrm>
          <a:prstGeom prst="line">
            <a:avLst/>
          </a:prstGeom>
          <a:ln w="666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>
            <a:extLst>
              <a:ext uri="{FF2B5EF4-FFF2-40B4-BE49-F238E27FC236}">
                <a16:creationId xmlns:a16="http://schemas.microsoft.com/office/drawing/2014/main" id="{5EB778D1-41D0-4A30-886D-FEC12CAF3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24" y="805910"/>
            <a:ext cx="1596352" cy="159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3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234</TotalTime>
  <Words>110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佈景主題3</vt:lpstr>
      <vt:lpstr>繪製垂直線</vt:lpstr>
      <vt:lpstr>任務</vt:lpstr>
      <vt:lpstr>繼前一個範例，完成直線x-y=2</vt:lpstr>
      <vt:lpstr>輸入「A= (0,0)」後，按「Enter」鍵</vt:lpstr>
      <vt:lpstr>點選「垂直線」圖示，打開選單</vt:lpstr>
      <vt:lpstr>點選「垂直線」</vt:lpstr>
      <vt:lpstr>注意</vt:lpstr>
      <vt:lpstr>點擊A(0,0)</vt:lpstr>
      <vt:lpstr>點擊直線x-y=2</vt:lpstr>
      <vt:lpstr>繪製垂直線</vt:lpstr>
      <vt:lpstr>計算出垂直線之直線方程式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47</cp:revision>
  <dcterms:created xsi:type="dcterms:W3CDTF">2015-08-07T10:44:04Z</dcterms:created>
  <dcterms:modified xsi:type="dcterms:W3CDTF">2017-08-16T11:21:08Z</dcterms:modified>
</cp:coreProperties>
</file>