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256" r:id="rId2"/>
    <p:sldId id="273" r:id="rId3"/>
    <p:sldId id="274" r:id="rId4"/>
    <p:sldId id="275" r:id="rId5"/>
    <p:sldId id="276" r:id="rId6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>
      <p:cViewPr varScale="1">
        <p:scale>
          <a:sx n="78" d="100"/>
          <a:sy n="78" d="100"/>
        </p:scale>
        <p:origin x="180" y="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F0BF0A-F26F-48B0-8B7A-026A64D8F521}" type="datetimeFigureOut">
              <a:rPr lang="zh-TW" altLang="en-US" smtClean="0"/>
              <a:pPr/>
              <a:t>2017/8/16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9704B4-CEC6-4194-9672-699E17981DD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289426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3047979" y="1174598"/>
            <a:ext cx="82296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1215180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1" name="橢圓 20"/>
          <p:cNvSpPr/>
          <p:nvPr/>
        </p:nvSpPr>
        <p:spPr bwMode="auto">
          <a:xfrm>
            <a:off x="285709" y="142852"/>
            <a:ext cx="17272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09720" y="121442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4" name="橢圓 23"/>
          <p:cNvSpPr/>
          <p:nvPr/>
        </p:nvSpPr>
        <p:spPr bwMode="auto">
          <a:xfrm>
            <a:off x="1333467" y="1714488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橢圓 25"/>
          <p:cNvSpPr/>
          <p:nvPr/>
        </p:nvSpPr>
        <p:spPr bwMode="auto">
          <a:xfrm>
            <a:off x="2000221" y="200024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5" name="橢圓 24"/>
          <p:cNvSpPr/>
          <p:nvPr/>
        </p:nvSpPr>
        <p:spPr>
          <a:xfrm>
            <a:off x="2476475" y="571480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pic>
        <p:nvPicPr>
          <p:cNvPr id="32" name="圖片 31" descr="Blue-Robo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10513" y="4214818"/>
            <a:ext cx="3770924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47970"/>
            <a:ext cx="2762227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6976" y="6047970"/>
            <a:ext cx="2762227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3995" y="6047970"/>
            <a:ext cx="2762227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05235" y="0"/>
            <a:ext cx="2762227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72253" y="0"/>
            <a:ext cx="2762227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39272" y="0"/>
            <a:ext cx="2762227" cy="810030"/>
          </a:xfrm>
          <a:prstGeom prst="rect">
            <a:avLst/>
          </a:prstGeom>
        </p:spPr>
      </p:pic>
      <p:sp>
        <p:nvSpPr>
          <p:cNvPr id="30" name="文字方塊 29"/>
          <p:cNvSpPr txBox="1"/>
          <p:nvPr/>
        </p:nvSpPr>
        <p:spPr>
          <a:xfrm>
            <a:off x="164152" y="0"/>
            <a:ext cx="492443" cy="58578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000" dirty="0"/>
              <a:t>（宜蘭縣版學生資訊課程教材）</a:t>
            </a:r>
            <a:r>
              <a:rPr lang="en-US" altLang="zh-TW" sz="2000" dirty="0"/>
              <a:t>Chrome OS </a:t>
            </a:r>
            <a:r>
              <a:rPr lang="zh-TW" altLang="en-US" sz="2000" dirty="0"/>
              <a:t>版本</a:t>
            </a:r>
          </a:p>
        </p:txBody>
      </p:sp>
    </p:spTree>
    <p:extLst>
      <p:ext uri="{BB962C8B-B14F-4D97-AF65-F5344CB8AC3E}">
        <p14:creationId xmlns:p14="http://schemas.microsoft.com/office/powerpoint/2010/main" val="27228517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4F5F5-AA52-4A79-A5A9-87A590B45B7D}" type="datetime1">
              <a:rPr lang="zh-TW" altLang="en-US" smtClean="0"/>
              <a:pPr/>
              <a:t>2017/8/16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00769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235200" cy="5851525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EC4BA-DE8C-4AA9-9F4D-65DDF81E0538}" type="datetime1">
              <a:rPr lang="zh-TW" altLang="en-US" smtClean="0"/>
              <a:pPr/>
              <a:t>2017/8/16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004699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3047979" y="928670"/>
            <a:ext cx="82296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3047979" y="2857496"/>
            <a:ext cx="82296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6868824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9956800" cy="4873752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187115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 dirty="0"/>
          </a:p>
        </p:txBody>
      </p:sp>
      <p:pic>
        <p:nvPicPr>
          <p:cNvPr id="11" name="圖片 10" descr="winbu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104713">
            <a:off x="141110" y="70208"/>
            <a:ext cx="1304549" cy="906662"/>
          </a:xfrm>
          <a:prstGeom prst="rect">
            <a:avLst/>
          </a:prstGeom>
        </p:spPr>
      </p:pic>
      <p:sp>
        <p:nvSpPr>
          <p:cNvPr id="4" name="文字方塊 3"/>
          <p:cNvSpPr txBox="1"/>
          <p:nvPr/>
        </p:nvSpPr>
        <p:spPr>
          <a:xfrm>
            <a:off x="190459" y="6503839"/>
            <a:ext cx="46249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dirty="0"/>
              <a:t>（宜蘭縣版學生資訊課程教材）</a:t>
            </a:r>
            <a:r>
              <a:rPr lang="en-US" altLang="zh-TW" sz="1600" dirty="0"/>
              <a:t>Chrome OS </a:t>
            </a:r>
            <a:r>
              <a:rPr lang="zh-TW" altLang="en-US" sz="1600" dirty="0"/>
              <a:t>版本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1AEE6-3F67-472E-99E4-1BD9A27F0316}" type="datetime1">
              <a:rPr lang="zh-TW" altLang="en-US" smtClean="0"/>
              <a:pPr/>
              <a:t>2017/8/16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內容版面配置區 8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9939131" cy="4572000"/>
          </a:xfrm>
        </p:spPr>
        <p:txBody>
          <a:bodyPr/>
          <a:lstStyle/>
          <a:p>
            <a:pPr lvl="0" eaLnBrk="1" latinLnBrk="0" hangingPunct="1"/>
            <a:r>
              <a:rPr lang="zh-TW" altLang="en-US" dirty="0"/>
              <a:t>按一下以編輯母片文字樣式</a:t>
            </a:r>
          </a:p>
          <a:p>
            <a:pPr lvl="1" eaLnBrk="1" latinLnBrk="0" hangingPunct="1"/>
            <a:r>
              <a:rPr lang="zh-TW" altLang="en-US" dirty="0"/>
              <a:t>第二層</a:t>
            </a:r>
          </a:p>
          <a:p>
            <a:pPr lvl="2" eaLnBrk="1" latinLnBrk="0" hangingPunct="1"/>
            <a:r>
              <a:rPr lang="zh-TW" altLang="en-US" dirty="0"/>
              <a:t>第三層</a:t>
            </a:r>
          </a:p>
          <a:p>
            <a:pPr lvl="3" eaLnBrk="1" latinLnBrk="0" hangingPunct="1"/>
            <a:r>
              <a:rPr lang="zh-TW" altLang="en-US" dirty="0"/>
              <a:t>第四層</a:t>
            </a:r>
          </a:p>
          <a:p>
            <a:pPr lvl="4" eaLnBrk="1" latinLnBrk="0" hangingPunct="1"/>
            <a:r>
              <a:rPr lang="zh-TW" altLang="en-US" dirty="0"/>
              <a:t>第五層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928841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48000" y="2895600"/>
            <a:ext cx="82296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048000" y="5010150"/>
            <a:ext cx="82296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2008" y="1106932"/>
            <a:ext cx="2286000" cy="508000"/>
          </a:xfrm>
        </p:spPr>
        <p:txBody>
          <a:bodyPr/>
          <a:lstStyle/>
          <a:p>
            <a:fld id="{8FD09CDC-6549-420A-8C31-8FAC2A464AE7}" type="datetime1">
              <a:rPr lang="zh-TW" altLang="en-US" smtClean="0"/>
              <a:pPr/>
              <a:t>2017/8/16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6208" y="4114800"/>
            <a:ext cx="3657600" cy="512064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0" name="矩形 9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1" name="矩形 10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2" name="矩形 11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8" name="矩形 17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9" name="橢圓 18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0" name="橢圓 19"/>
          <p:cNvSpPr/>
          <p:nvPr/>
        </p:nvSpPr>
        <p:spPr bwMode="auto">
          <a:xfrm>
            <a:off x="1766272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1" name="橢圓 20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2" name="橢圓 21"/>
          <p:cNvSpPr/>
          <p:nvPr/>
        </p:nvSpPr>
        <p:spPr bwMode="auto">
          <a:xfrm>
            <a:off x="2218944" y="579120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橢圓 22"/>
          <p:cNvSpPr/>
          <p:nvPr/>
        </p:nvSpPr>
        <p:spPr bwMode="auto">
          <a:xfrm>
            <a:off x="2505387" y="4479888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12130592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787488" y="4928702"/>
            <a:ext cx="812800" cy="517524"/>
          </a:xfrm>
        </p:spPr>
        <p:txBody>
          <a:bodyPr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532959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72C1D-B119-4DEA-93DB-76717CAF0EF0}" type="datetime1">
              <a:rPr lang="zh-TW" altLang="en-US" smtClean="0"/>
              <a:pPr/>
              <a:t>2017/8/16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zh-TW" altLang="en-US" dirty="0"/>
              <a:t>按一下以編輯母片文字樣式</a:t>
            </a:r>
          </a:p>
          <a:p>
            <a:pPr lvl="1" eaLnBrk="1" latinLnBrk="0" hangingPunct="1"/>
            <a:r>
              <a:rPr lang="zh-TW" altLang="en-US" dirty="0"/>
              <a:t>第二層</a:t>
            </a:r>
          </a:p>
          <a:p>
            <a:pPr lvl="2" eaLnBrk="1" latinLnBrk="0" hangingPunct="1"/>
            <a:r>
              <a:rPr lang="zh-TW" altLang="en-US" dirty="0"/>
              <a:t>第三層</a:t>
            </a:r>
          </a:p>
          <a:p>
            <a:pPr lvl="3" eaLnBrk="1" latinLnBrk="0" hangingPunct="1"/>
            <a:r>
              <a:rPr lang="zh-TW" altLang="en-US" dirty="0"/>
              <a:t>第四層</a:t>
            </a:r>
          </a:p>
          <a:p>
            <a:pPr lvl="4" eaLnBrk="1" latinLnBrk="0" hangingPunct="1"/>
            <a:r>
              <a:rPr lang="zh-TW" altLang="en-US" dirty="0"/>
              <a:t>第五層</a:t>
            </a:r>
            <a:endParaRPr kumimoji="0" lang="en-US" dirty="0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5693664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091997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058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A130D-716C-4294-A1F2-BEA0980691E7}" type="datetime1">
              <a:rPr lang="zh-TW" altLang="en-US" smtClean="0"/>
              <a:pPr/>
              <a:t>2017/8/16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6096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58293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6096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57912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3274347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263772D-6152-4DD8-8E71-1D7E3985FC3E}" type="datetime1">
              <a:rPr lang="zh-TW" altLang="en-US" smtClean="0"/>
              <a:pPr/>
              <a:t>2017/8/16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01579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B8781-E447-45B7-B7DA-6982EF845D3E}" type="datetime1">
              <a:rPr lang="zh-TW" altLang="en-US" smtClean="0"/>
              <a:pPr/>
              <a:t>2017/8/16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25965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5547360" y="3124200"/>
            <a:ext cx="6309360" cy="6096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9083040" y="274320"/>
            <a:ext cx="2036064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2" name="矩形 11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4" name="橢圓 13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406400" y="274320"/>
            <a:ext cx="7518400" cy="6327648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C3A4756-F725-4A29-8DC0-690BD5B0C32D}" type="datetime1">
              <a:rPr lang="zh-TW" altLang="en-US" smtClean="0"/>
              <a:pPr/>
              <a:t>2017/8/16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374230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3" name="橢圓 12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5518404" y="3124200"/>
            <a:ext cx="6309360" cy="6096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82296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9021064" y="264795"/>
            <a:ext cx="2032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1" name="矩形 10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926D7AB-363B-484A-AFAF-929C9212C958}" type="datetime1">
              <a:rPr lang="zh-TW" altLang="en-US" smtClean="0"/>
              <a:pPr/>
              <a:t>2017/8/16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47820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99568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10454640" y="1017843"/>
            <a:ext cx="2011680" cy="512064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8B15F2B-6642-4549-8F02-07C604494774}" type="datetime1">
              <a:rPr lang="zh-TW" altLang="en-US" smtClean="0"/>
              <a:pPr/>
              <a:t>2017/8/16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9853648" y="3676280"/>
            <a:ext cx="3200400" cy="48768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1016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0" name="矩形 9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2" name="橢圓 11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10838688" y="5734050"/>
            <a:ext cx="8128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22208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/>
              <a:t>輸入方程式畫直線</a:t>
            </a:r>
          </a:p>
        </p:txBody>
      </p:sp>
    </p:spTree>
    <p:extLst>
      <p:ext uri="{BB962C8B-B14F-4D97-AF65-F5344CB8AC3E}">
        <p14:creationId xmlns:p14="http://schemas.microsoft.com/office/powerpoint/2010/main" val="26476735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任務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2</a:t>
            </a:fld>
            <a:endParaRPr lang="zh-TW" altLang="en-US"/>
          </a:p>
        </p:txBody>
      </p:sp>
      <p:sp>
        <p:nvSpPr>
          <p:cNvPr id="5" name="內容版面配置區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/>
              <a:t>畫出直線方程式為</a:t>
            </a:r>
            <a:r>
              <a:rPr lang="en-US" altLang="zh-TW" dirty="0"/>
              <a:t>x-y=2</a:t>
            </a:r>
            <a:r>
              <a:rPr lang="zh-TW" altLang="en-US" dirty="0"/>
              <a:t>的直線。</a:t>
            </a:r>
          </a:p>
        </p:txBody>
      </p:sp>
      <p:pic>
        <p:nvPicPr>
          <p:cNvPr id="6" name="圖片 5">
            <a:extLst>
              <a:ext uri="{FF2B5EF4-FFF2-40B4-BE49-F238E27FC236}">
                <a16:creationId xmlns:a16="http://schemas.microsoft.com/office/drawing/2014/main" id="{27C3AC57-5CA4-4567-AC76-BA95A7E29F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7687" y="2972998"/>
            <a:ext cx="2610507" cy="2610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47584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5">
            <a:extLst>
              <a:ext uri="{FF2B5EF4-FFF2-40B4-BE49-F238E27FC236}">
                <a16:creationId xmlns:a16="http://schemas.microsoft.com/office/drawing/2014/main" id="{8ABB419C-040F-445A-ADC4-948B31E7D9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1756" y="2173034"/>
            <a:ext cx="6797310" cy="3821621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點擊「輸入」</a:t>
            </a:r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2624" y="437016"/>
            <a:ext cx="666845" cy="1440000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 flipV="1">
            <a:off x="2663899" y="3084472"/>
            <a:ext cx="2040271" cy="257539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>
          <a:xfrm>
            <a:off x="10959302" y="5734051"/>
            <a:ext cx="609600" cy="521208"/>
          </a:xfrm>
          <a:prstGeom prst="rect">
            <a:avLst/>
          </a:prstGeom>
        </p:spPr>
        <p:txBody>
          <a:bodyPr/>
          <a:lstStyle/>
          <a:p>
            <a:fld id="{D9D2FDFD-73EE-47C3-B9B2-076F77506D42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985443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內容版面配置區 5">
            <a:extLst>
              <a:ext uri="{FF2B5EF4-FFF2-40B4-BE49-F238E27FC236}">
                <a16:creationId xmlns:a16="http://schemas.microsoft.com/office/drawing/2014/main" id="{2CB79FBD-CA57-4CFF-B8BF-1C63F93BF176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1790533"/>
            <a:ext cx="7454900" cy="4191334"/>
          </a:xfrm>
        </p:spPr>
      </p:pic>
      <p:sp>
        <p:nvSpPr>
          <p:cNvPr id="2" name="標題 1">
            <a:extLst>
              <a:ext uri="{FF2B5EF4-FFF2-40B4-BE49-F238E27FC236}">
                <a16:creationId xmlns:a16="http://schemas.microsoft.com/office/drawing/2014/main" id="{B5351F0B-AE96-40EA-9D52-070C6E5B96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輸入「</a:t>
            </a:r>
            <a:r>
              <a:rPr lang="en-US" altLang="zh-TW" dirty="0"/>
              <a:t> </a:t>
            </a:r>
            <a:r>
              <a:rPr lang="en-US" altLang="zh-TW" cap="none" dirty="0"/>
              <a:t>x-y=2</a:t>
            </a:r>
            <a:r>
              <a:rPr lang="zh-TW" altLang="en-US" dirty="0"/>
              <a:t>」後，按「</a:t>
            </a:r>
            <a:r>
              <a:rPr lang="en-US" altLang="zh-TW" cap="none" dirty="0"/>
              <a:t>Enter</a:t>
            </a:r>
            <a:r>
              <a:rPr lang="zh-TW" altLang="en-US" dirty="0"/>
              <a:t>」鍵</a:t>
            </a: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979628F3-1991-4400-869E-E80781043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4</a:t>
            </a:fld>
            <a:endParaRPr lang="zh-TW" altLang="en-US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201FE789-AB7F-43E2-B278-16C864EB0F32}"/>
              </a:ext>
            </a:extLst>
          </p:cNvPr>
          <p:cNvSpPr/>
          <p:nvPr/>
        </p:nvSpPr>
        <p:spPr>
          <a:xfrm flipV="1">
            <a:off x="1981201" y="2776973"/>
            <a:ext cx="2553037" cy="314184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8" name="圖片 7">
            <a:extLst>
              <a:ext uri="{FF2B5EF4-FFF2-40B4-BE49-F238E27FC236}">
                <a16:creationId xmlns:a16="http://schemas.microsoft.com/office/drawing/2014/main" id="{E8A2FBB6-5AEE-4EC3-BBD9-F9E0D705044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4745" y="884086"/>
            <a:ext cx="934737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19149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CAA6288-DB06-49EC-A98F-5D749FCA86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注意</a:t>
            </a: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6FE463D3-D38A-4E6C-B2BD-DBF5E0A25F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5</a:t>
            </a:fld>
            <a:endParaRPr lang="zh-TW" altLang="en-US"/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BF32B754-64E4-4173-826B-921817D9206B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/>
              <a:t>本範例並未對直線命名，系統自動將直線命名為</a:t>
            </a:r>
            <a:r>
              <a:rPr lang="en-US" altLang="zh-TW" dirty="0"/>
              <a:t>f</a:t>
            </a:r>
            <a:r>
              <a:rPr lang="zh-TW" altLang="en-US" dirty="0"/>
              <a:t>。</a:t>
            </a:r>
            <a:endParaRPr lang="en-US" altLang="zh-TW" dirty="0"/>
          </a:p>
          <a:p>
            <a:r>
              <a:rPr lang="zh-TW" altLang="en-US" dirty="0"/>
              <a:t>若要命名直線輸入「直線名</a:t>
            </a:r>
            <a:r>
              <a:rPr lang="en-US" altLang="zh-TW" dirty="0"/>
              <a:t>+</a:t>
            </a:r>
            <a:r>
              <a:rPr lang="zh-TW" altLang="en-US" dirty="0"/>
              <a:t>冒號（</a:t>
            </a:r>
            <a:r>
              <a:rPr lang="en-US" altLang="zh-TW" dirty="0">
                <a:sym typeface="Wingdings" panose="05000000000000000000" pitchFamily="2" charset="2"/>
              </a:rPr>
              <a:t>:</a:t>
            </a:r>
            <a:r>
              <a:rPr lang="zh-TW" altLang="en-US" dirty="0">
                <a:sym typeface="Wingdings" panose="05000000000000000000" pitchFamily="2" charset="2"/>
              </a:rPr>
              <a:t>）</a:t>
            </a:r>
            <a:r>
              <a:rPr lang="en-US" altLang="zh-TW" dirty="0">
                <a:sym typeface="Wingdings" panose="05000000000000000000" pitchFamily="2" charset="2"/>
              </a:rPr>
              <a:t>+</a:t>
            </a:r>
            <a:r>
              <a:rPr lang="zh-TW" altLang="en-US" dirty="0">
                <a:sym typeface="Wingdings" panose="05000000000000000000" pitchFamily="2" charset="2"/>
              </a:rPr>
              <a:t>直線方程式」即可，例如：</a:t>
            </a:r>
            <a:r>
              <a:rPr lang="en-US" altLang="zh-TW" dirty="0">
                <a:sym typeface="Wingdings" panose="05000000000000000000" pitchFamily="2" charset="2"/>
              </a:rPr>
              <a:t>f: x-y=2</a:t>
            </a:r>
            <a:r>
              <a:rPr lang="zh-TW" altLang="en-US" dirty="0">
                <a:sym typeface="Wingdings" panose="05000000000000000000" pitchFamily="2" charset="2"/>
              </a:rPr>
              <a:t>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225424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佈景主題3">
  <a:themeElements>
    <a:clrScheme name="流線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佈景主題3" id="{74A60ECD-2B6E-4FED-A30E-D231BAC36C10}" vid="{215AE15C-021D-49D3-8009-2D197D591CB6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佈景主題3</Template>
  <TotalTime>204</TotalTime>
  <Words>79</Words>
  <Application>Microsoft Office PowerPoint</Application>
  <PresentationFormat>寬螢幕</PresentationFormat>
  <Paragraphs>12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新細明體</vt:lpstr>
      <vt:lpstr>Calibri</vt:lpstr>
      <vt:lpstr>Century Schoolbook</vt:lpstr>
      <vt:lpstr>Wingdings</vt:lpstr>
      <vt:lpstr>Wingdings 2</vt:lpstr>
      <vt:lpstr>佈景主題3</vt:lpstr>
      <vt:lpstr>輸入方程式畫直線</vt:lpstr>
      <vt:lpstr>任務</vt:lpstr>
      <vt:lpstr>點擊「輸入」</vt:lpstr>
      <vt:lpstr>輸入「 x-y=2」後，按「Enter」鍵</vt:lpstr>
      <vt:lpstr>注意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新增使用者</dc:title>
  <dc:creator>Justina</dc:creator>
  <cp:lastModifiedBy>Justina</cp:lastModifiedBy>
  <cp:revision>42</cp:revision>
  <dcterms:created xsi:type="dcterms:W3CDTF">2015-08-07T10:44:04Z</dcterms:created>
  <dcterms:modified xsi:type="dcterms:W3CDTF">2017-08-16T11:20:10Z</dcterms:modified>
</cp:coreProperties>
</file>