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顯示格線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5BB58A-E135-4985-B40D-DB10E43E5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     」圖示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A735E1-3F5A-4B2E-83C0-B3586580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D41A51DB-2EB8-4780-BA36-60850AF5349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21D04EE-1065-4678-B2C6-F6094F912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307" y="915221"/>
            <a:ext cx="438150" cy="4191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7F67596-A1B2-4E0D-9DC2-1368EF2FED99}"/>
              </a:ext>
            </a:extLst>
          </p:cNvPr>
          <p:cNvSpPr/>
          <p:nvPr/>
        </p:nvSpPr>
        <p:spPr>
          <a:xfrm>
            <a:off x="9117287" y="2526593"/>
            <a:ext cx="442105" cy="3436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311B878E-6583-4DD4-B394-1A00AC39B7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073" y="467332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9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775C81-362A-4FD2-8BBE-2FB0B00E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展開選單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224843-EA75-46EC-AC6C-34605D3F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BA9E16B-BB6C-4B24-B639-DBE1B8BBA46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F90E54D-5D54-44EC-95A9-2C74310DF332}"/>
              </a:ext>
            </a:extLst>
          </p:cNvPr>
          <p:cNvSpPr/>
          <p:nvPr/>
        </p:nvSpPr>
        <p:spPr>
          <a:xfrm>
            <a:off x="7819605" y="2526593"/>
            <a:ext cx="1641896" cy="3436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0C8A506-474B-4477-B4BD-B2B986FF6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280" y="69763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0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7AD6D6-D083-48FE-BB35-4524A4EA0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   」圖示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B73324D-2A11-4D2C-BB4A-E122546D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00A33DD-AA8D-4458-B4D6-78083E02481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15" y="2933131"/>
            <a:ext cx="6506648" cy="103624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7665AA37-35BF-4C2D-B7C8-CFAAB9DA8078}"/>
              </a:ext>
            </a:extLst>
          </p:cNvPr>
          <p:cNvSpPr/>
          <p:nvPr/>
        </p:nvSpPr>
        <p:spPr>
          <a:xfrm>
            <a:off x="6306394" y="3026421"/>
            <a:ext cx="857756" cy="8658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CAEDA50-DCF3-4A57-B4E7-76F1BD62E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636513" y="855241"/>
            <a:ext cx="842926" cy="144000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A90E509A-754A-4C86-B812-9741A93E5E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92" y="1038436"/>
            <a:ext cx="2952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0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內容版面配置區 12">
            <a:extLst>
              <a:ext uri="{FF2B5EF4-FFF2-40B4-BE49-F238E27FC236}">
                <a16:creationId xmlns:a16="http://schemas.microsoft.com/office/drawing/2014/main" id="{74BEBC3E-94F3-46D8-9A3B-AC13715C07C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47680CB-ED7C-4CEE-81E8-76D95CC5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展開選單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A6A341D-9864-4D4B-B542-AD07DA61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996976F-D089-4779-8566-BB45762AE685}"/>
              </a:ext>
            </a:extLst>
          </p:cNvPr>
          <p:cNvSpPr/>
          <p:nvPr/>
        </p:nvSpPr>
        <p:spPr>
          <a:xfrm>
            <a:off x="7510760" y="2561317"/>
            <a:ext cx="1684490" cy="30950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4.png">
            <a:extLst>
              <a:ext uri="{FF2B5EF4-FFF2-40B4-BE49-F238E27FC236}">
                <a16:creationId xmlns:a16="http://schemas.microsoft.com/office/drawing/2014/main" id="{F5848D8C-B308-4F9A-B879-ED12D54FF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305" y="8645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7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FA889B-0C51-4B41-A5D9-9ADD8BC64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點選「格線」標籤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14BBB83-89C7-4744-BD6B-28804618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69E29514-EDAE-4B6D-B61F-657884C1EFA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59924C3-E354-4CB6-8560-B25772563948}"/>
              </a:ext>
            </a:extLst>
          </p:cNvPr>
          <p:cNvSpPr/>
          <p:nvPr/>
        </p:nvSpPr>
        <p:spPr>
          <a:xfrm>
            <a:off x="8305127" y="2532808"/>
            <a:ext cx="347957" cy="2508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5.png">
            <a:extLst>
              <a:ext uri="{FF2B5EF4-FFF2-40B4-BE49-F238E27FC236}">
                <a16:creationId xmlns:a16="http://schemas.microsoft.com/office/drawing/2014/main" id="{AC5332F1-090A-4A52-BD71-13F7EB16E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894" y="697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0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94D721-CA1D-4C08-AEB0-3CD70C26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勾選「顯示格線」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6B6FBD7-0FFD-460B-B837-1CD4674B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8CBC714-1524-4777-8F17-E295E58D16E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5CC9701-8AEF-419D-B170-AE849136FCD2}"/>
              </a:ext>
            </a:extLst>
          </p:cNvPr>
          <p:cNvSpPr/>
          <p:nvPr/>
        </p:nvSpPr>
        <p:spPr>
          <a:xfrm>
            <a:off x="7528292" y="2751293"/>
            <a:ext cx="954859" cy="1861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20E1C8F-F1E8-4B3E-A4DF-8BE48F4DE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537" y="602769"/>
            <a:ext cx="1629739" cy="162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EB6090-36A2-4396-8D0E-28A39D01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</a:t>
            </a:r>
            <a:r>
              <a:rPr lang="en-US" altLang="zh-TW" dirty="0"/>
              <a:t>X</a:t>
            </a:r>
            <a:r>
              <a:rPr lang="zh-TW" altLang="en-US" dirty="0"/>
              <a:t>」關閉選項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E5D5404-D7F1-4F74-90DE-D8840C4A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8CF1C983-FD94-439D-BF6B-2246C198C0D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FB12944-4A36-484F-9305-2E084C6405C2}"/>
              </a:ext>
            </a:extLst>
          </p:cNvPr>
          <p:cNvSpPr/>
          <p:nvPr/>
        </p:nvSpPr>
        <p:spPr>
          <a:xfrm>
            <a:off x="9243802" y="2548992"/>
            <a:ext cx="217699" cy="2103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EF75F81-7399-48B3-99FA-EDBDE62EA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432275"/>
            <a:ext cx="1733917" cy="173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50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437</TotalTime>
  <Words>43</Words>
  <Application>Microsoft Office PowerPoint</Application>
  <PresentationFormat>寬螢幕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佈景主題3</vt:lpstr>
      <vt:lpstr>顯示格線</vt:lpstr>
      <vt:lpstr>點擊「     」圖示</vt:lpstr>
      <vt:lpstr>展開選單</vt:lpstr>
      <vt:lpstr>點選「   」圖示</vt:lpstr>
      <vt:lpstr>展開選單</vt:lpstr>
      <vt:lpstr>點選「格線」標籤</vt:lpstr>
      <vt:lpstr>勾選「顯示格線」</vt:lpstr>
      <vt:lpstr>點擊「X」關閉選項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59</cp:revision>
  <dcterms:created xsi:type="dcterms:W3CDTF">2015-08-07T10:44:04Z</dcterms:created>
  <dcterms:modified xsi:type="dcterms:W3CDTF">2017-08-22T05:13:48Z</dcterms:modified>
</cp:coreProperties>
</file>