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0BF0A-F26F-48B0-8B7A-026A64D8F521}" type="datetimeFigureOut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704B4-CEC6-4194-9672-699E17981DD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9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3047979" y="1174598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1" name="橢圓 20"/>
          <p:cNvSpPr/>
          <p:nvPr/>
        </p:nvSpPr>
        <p:spPr bwMode="auto">
          <a:xfrm>
            <a:off x="285709" y="142852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09720" y="121442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橢圓 23"/>
          <p:cNvSpPr/>
          <p:nvPr/>
        </p:nvSpPr>
        <p:spPr bwMode="auto">
          <a:xfrm>
            <a:off x="1333467" y="1714488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橢圓 25"/>
          <p:cNvSpPr/>
          <p:nvPr/>
        </p:nvSpPr>
        <p:spPr bwMode="auto">
          <a:xfrm>
            <a:off x="2000221" y="200024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橢圓 24"/>
          <p:cNvSpPr/>
          <p:nvPr/>
        </p:nvSpPr>
        <p:spPr>
          <a:xfrm>
            <a:off x="2476475" y="57148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13" y="4214818"/>
            <a:ext cx="3770924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762227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6976" y="6047970"/>
            <a:ext cx="2762227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5" y="6047970"/>
            <a:ext cx="2762227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35" y="0"/>
            <a:ext cx="2762227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53" y="0"/>
            <a:ext cx="2762227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9272" y="0"/>
            <a:ext cx="2762227" cy="810030"/>
          </a:xfrm>
          <a:prstGeom prst="rect">
            <a:avLst/>
          </a:prstGeom>
        </p:spPr>
      </p:pic>
      <p:sp>
        <p:nvSpPr>
          <p:cNvPr id="30" name="文字方塊 29"/>
          <p:cNvSpPr txBox="1"/>
          <p:nvPr/>
        </p:nvSpPr>
        <p:spPr>
          <a:xfrm>
            <a:off x="164152" y="0"/>
            <a:ext cx="492443" cy="58578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/>
              <a:t>（宜蘭縣版學生資訊課程教材）</a:t>
            </a:r>
            <a:r>
              <a:rPr lang="en-US" altLang="zh-TW" sz="2000" dirty="0"/>
              <a:t>Chrome OS </a:t>
            </a:r>
            <a:r>
              <a:rPr lang="zh-TW" altLang="en-US" sz="2000" dirty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val="272285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F5F5-AA52-4A79-A5A9-87A590B45B7D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076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EC4BA-DE8C-4AA9-9F4D-65DDF81E0538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046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3047979" y="92867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047979" y="2857496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86882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711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41110" y="70208"/>
            <a:ext cx="1304549" cy="906662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90459" y="6503839"/>
            <a:ext cx="4624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/>
              <a:t>（宜蘭縣版學生資訊課程教材）</a:t>
            </a:r>
            <a:r>
              <a:rPr lang="en-US" altLang="zh-TW" sz="1600" dirty="0"/>
              <a:t>Chrome OS </a:t>
            </a:r>
            <a:r>
              <a:rPr lang="zh-TW" altLang="en-US" sz="1600" dirty="0"/>
              <a:t>版本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EE6-3F67-472E-99E4-1BD9A27F0316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74469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884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8FD09CDC-6549-420A-8C31-8FAC2A464AE7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矩形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矩形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矩形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矩形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橢圓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橢圓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橢圓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橢圓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橢圓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29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72C1D-B119-4DEA-93DB-76717CAF0EF0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199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A130D-716C-4294-A1F2-BEA0980691E7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2743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263772D-6152-4DD8-8E71-1D7E3985FC3E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57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8781-E447-45B7-B7DA-6982EF845D3E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596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矩形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橢圓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3A4756-F725-4A29-8DC0-690BD5B0C32D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423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3" name="橢圓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矩形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26D7AB-363B-484A-AFAF-929C9212C958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782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B15F2B-6642-4549-8F02-07C604494774}" type="datetime1">
              <a:rPr lang="zh-TW" altLang="en-US" smtClean="0"/>
              <a:pPr/>
              <a:t>2017/8/22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矩形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橢圓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D2FDFD-73EE-47C3-B9B2-076F77506D4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220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顯示格線</a:t>
            </a:r>
          </a:p>
        </p:txBody>
      </p:sp>
    </p:spTree>
    <p:extLst>
      <p:ext uri="{BB962C8B-B14F-4D97-AF65-F5344CB8AC3E}">
        <p14:creationId xmlns:p14="http://schemas.microsoft.com/office/powerpoint/2010/main" val="2647673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5BB58A-E135-4985-B40D-DB10E43E5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點擊「     」圖示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4A735E1-3F5A-4B2E-83C0-B35865804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2</a:t>
            </a:fld>
            <a:endParaRPr lang="zh-TW" altLang="en-US"/>
          </a:p>
        </p:txBody>
      </p:sp>
      <p:pic>
        <p:nvPicPr>
          <p:cNvPr id="5" name="內容版面配置區 5">
            <a:extLst>
              <a:ext uri="{FF2B5EF4-FFF2-40B4-BE49-F238E27FC236}">
                <a16:creationId xmlns:a16="http://schemas.microsoft.com/office/drawing/2014/main" id="{D41A51DB-2EB8-4780-BA36-60850AF5349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83393"/>
            <a:ext cx="7480300" cy="4205615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21D04EE-1065-4678-B2C6-F6094F912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307" y="915221"/>
            <a:ext cx="438150" cy="41910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37F67596-A1B2-4E0D-9DC2-1368EF2FED99}"/>
              </a:ext>
            </a:extLst>
          </p:cNvPr>
          <p:cNvSpPr/>
          <p:nvPr/>
        </p:nvSpPr>
        <p:spPr>
          <a:xfrm>
            <a:off x="9117287" y="2526593"/>
            <a:ext cx="442105" cy="343634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311B878E-6583-4DD4-B394-1A00AC39B7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073" y="467332"/>
            <a:ext cx="666845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490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775C81-362A-4FD2-8BBE-2FB0B00E8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展開選單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B224843-EA75-46EC-AC6C-34605D3FC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3</a:t>
            </a:fld>
            <a:endParaRPr lang="zh-TW" altLang="en-US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5BA9E16B-BB6C-4B24-B639-DBE1B8BBA468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83393"/>
            <a:ext cx="7480300" cy="4205615"/>
          </a:xfr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0F90E54D-5D54-44EC-95A9-2C74310DF332}"/>
              </a:ext>
            </a:extLst>
          </p:cNvPr>
          <p:cNvSpPr/>
          <p:nvPr/>
        </p:nvSpPr>
        <p:spPr>
          <a:xfrm>
            <a:off x="7819605" y="2526593"/>
            <a:ext cx="1641896" cy="343634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0C8A506-474B-4477-B4BD-B2B986FF66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8280" y="697638"/>
            <a:ext cx="934737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90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7AD6D6-D083-48FE-BB35-4524A4EA0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點選「   」圖示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7B73324D-2A11-4D2C-BB4A-E122546D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500A33DD-AA8D-4458-B4D6-78083E02481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515" y="2933131"/>
            <a:ext cx="6506648" cy="1036244"/>
          </a:xfr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665AA37-35BF-4C2D-B7C8-CFAAB9DA8078}"/>
              </a:ext>
            </a:extLst>
          </p:cNvPr>
          <p:cNvSpPr/>
          <p:nvPr/>
        </p:nvSpPr>
        <p:spPr>
          <a:xfrm>
            <a:off x="6306394" y="3026421"/>
            <a:ext cx="857756" cy="865848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CAEDA50-DCF3-4A57-B4E7-76F1BD62E8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8734">
            <a:off x="8636513" y="855241"/>
            <a:ext cx="842926" cy="144000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A90E509A-754A-4C86-B812-9741A93E5E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392" y="1038436"/>
            <a:ext cx="2952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05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內容版面配置區 12">
            <a:extLst>
              <a:ext uri="{FF2B5EF4-FFF2-40B4-BE49-F238E27FC236}">
                <a16:creationId xmlns:a16="http://schemas.microsoft.com/office/drawing/2014/main" id="{74BEBC3E-94F3-46D8-9A3B-AC13715C07C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83393"/>
            <a:ext cx="7480300" cy="4205615"/>
          </a:xfr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D47680CB-ED7C-4CEE-81E8-76D95CC59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展開選單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4A6A341D-9864-4D4B-B542-AD07DA61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996976F-D089-4779-8566-BB45762AE685}"/>
              </a:ext>
            </a:extLst>
          </p:cNvPr>
          <p:cNvSpPr/>
          <p:nvPr/>
        </p:nvSpPr>
        <p:spPr>
          <a:xfrm>
            <a:off x="7510760" y="2561317"/>
            <a:ext cx="1684490" cy="3095016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 descr="number-4.png">
            <a:extLst>
              <a:ext uri="{FF2B5EF4-FFF2-40B4-BE49-F238E27FC236}">
                <a16:creationId xmlns:a16="http://schemas.microsoft.com/office/drawing/2014/main" id="{F5848D8C-B308-4F9A-B879-ED12D54FF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8305" y="8645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7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FA889B-0C51-4B41-A5D9-9ADD8BC64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點選「格線」標籤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14BBB83-89C7-4744-BD6B-28804618F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69E29514-EDAE-4B6D-B61F-657884C1EFA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83393"/>
            <a:ext cx="7480300" cy="4205615"/>
          </a:xfr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659924C3-E354-4CB6-8560-B25772563948}"/>
              </a:ext>
            </a:extLst>
          </p:cNvPr>
          <p:cNvSpPr/>
          <p:nvPr/>
        </p:nvSpPr>
        <p:spPr>
          <a:xfrm>
            <a:off x="8305127" y="2532808"/>
            <a:ext cx="347957" cy="25085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 descr="number-5.png">
            <a:extLst>
              <a:ext uri="{FF2B5EF4-FFF2-40B4-BE49-F238E27FC236}">
                <a16:creationId xmlns:a16="http://schemas.microsoft.com/office/drawing/2014/main" id="{AC5332F1-090A-4A52-BD71-13F7EB16E3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9894" y="697638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0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94D721-CA1D-4C08-AEB0-3CD70C26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勾選「顯示格線」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76B6FBD7-0FFD-460B-B837-1CD4674B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38CBC714-1524-4777-8F17-E295E58D16E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83393"/>
            <a:ext cx="7480300" cy="4205615"/>
          </a:xfr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55CC9701-8AEF-419D-B170-AE849136FCD2}"/>
              </a:ext>
            </a:extLst>
          </p:cNvPr>
          <p:cNvSpPr/>
          <p:nvPr/>
        </p:nvSpPr>
        <p:spPr>
          <a:xfrm>
            <a:off x="7528292" y="2751293"/>
            <a:ext cx="954859" cy="186117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F20E1C8F-F1E8-4B3E-A4DF-8BE48F4DE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537" y="602769"/>
            <a:ext cx="1629739" cy="162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EB6090-36A2-4396-8D0E-28A39D01D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點擊「</a:t>
            </a:r>
            <a:r>
              <a:rPr lang="en-US" altLang="zh-TW" dirty="0"/>
              <a:t>X</a:t>
            </a:r>
            <a:r>
              <a:rPr lang="zh-TW" altLang="en-US" dirty="0"/>
              <a:t>」關閉選項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E5D5404-D7F1-4F74-90DE-D8840C4A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2FDFD-73EE-47C3-B9B2-076F77506D42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5" name="內容版面配置區 5">
            <a:extLst>
              <a:ext uri="{FF2B5EF4-FFF2-40B4-BE49-F238E27FC236}">
                <a16:creationId xmlns:a16="http://schemas.microsoft.com/office/drawing/2014/main" id="{8CF1C983-FD94-439D-BF6B-2246C198C0DC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83393"/>
            <a:ext cx="7480300" cy="4205615"/>
          </a:xfr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FB12944-4A36-484F-9305-2E084C6405C2}"/>
              </a:ext>
            </a:extLst>
          </p:cNvPr>
          <p:cNvSpPr/>
          <p:nvPr/>
        </p:nvSpPr>
        <p:spPr>
          <a:xfrm>
            <a:off x="9243802" y="2548992"/>
            <a:ext cx="217699" cy="210393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EF75F81-7399-48B3-99FA-EDBDE62EA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399" y="432275"/>
            <a:ext cx="1733917" cy="173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550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3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3" id="{74A60ECD-2B6E-4FED-A30E-D231BAC36C10}" vid="{215AE15C-021D-49D3-8009-2D197D591CB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佈景主題3</Template>
  <TotalTime>437</TotalTime>
  <Words>43</Words>
  <Application>Microsoft Office PowerPoint</Application>
  <PresentationFormat>寬螢幕</PresentationFormat>
  <Paragraphs>15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Calibri</vt:lpstr>
      <vt:lpstr>Century Schoolbook</vt:lpstr>
      <vt:lpstr>Wingdings</vt:lpstr>
      <vt:lpstr>Wingdings 2</vt:lpstr>
      <vt:lpstr>佈景主題3</vt:lpstr>
      <vt:lpstr>顯示格線</vt:lpstr>
      <vt:lpstr>點擊「     」圖示</vt:lpstr>
      <vt:lpstr>展開選單</vt:lpstr>
      <vt:lpstr>點選「   」圖示</vt:lpstr>
      <vt:lpstr>展開選單</vt:lpstr>
      <vt:lpstr>點選「格線」標籤</vt:lpstr>
      <vt:lpstr>勾選「顯示格線」</vt:lpstr>
      <vt:lpstr>點擊「X」關閉選項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新增使用者</dc:title>
  <dc:creator>Justina</dc:creator>
  <cp:lastModifiedBy>Justina</cp:lastModifiedBy>
  <cp:revision>59</cp:revision>
  <dcterms:created xsi:type="dcterms:W3CDTF">2015-08-07T10:44:04Z</dcterms:created>
  <dcterms:modified xsi:type="dcterms:W3CDTF">2017-08-22T05:13:48Z</dcterms:modified>
</cp:coreProperties>
</file>