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73" r:id="rId3"/>
    <p:sldId id="276" r:id="rId4"/>
    <p:sldId id="274" r:id="rId5"/>
    <p:sldId id="277" r:id="rId6"/>
    <p:sldId id="278" r:id="rId7"/>
    <p:sldId id="275" r:id="rId8"/>
    <p:sldId id="269" r:id="rId9"/>
    <p:sldId id="279" r:id="rId10"/>
    <p:sldId id="280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2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74469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cap="none" dirty="0"/>
              <a:t>GeoGebra</a:t>
            </a:r>
            <a:r>
              <a:rPr lang="zh-TW" altLang="en-US" sz="4000" cap="none" dirty="0"/>
              <a:t>界面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5D48C8-FBC5-4C80-AFF8-95BB5E114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</a:t>
            </a:r>
            <a:r>
              <a:rPr lang="en-US" altLang="zh-TW" dirty="0"/>
              <a:t>X</a:t>
            </a:r>
            <a:r>
              <a:rPr lang="zh-TW" altLang="en-US" dirty="0"/>
              <a:t>」關閉螢幕鍵盤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7391273-DD7E-4DCF-BA90-36041907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B28ADA7-A171-4F08-91FD-686DB4B1762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8A564A53-FF25-40B9-802D-2F1D1045B96F}"/>
              </a:ext>
            </a:extLst>
          </p:cNvPr>
          <p:cNvSpPr/>
          <p:nvPr/>
        </p:nvSpPr>
        <p:spPr>
          <a:xfrm flipV="1">
            <a:off x="9203343" y="4377791"/>
            <a:ext cx="315589" cy="42078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4.png">
            <a:extLst>
              <a:ext uri="{FF2B5EF4-FFF2-40B4-BE49-F238E27FC236}">
                <a16:creationId xmlns:a16="http://schemas.microsoft.com/office/drawing/2014/main" id="{E6470B3C-2E09-4A6F-BA48-B8543EDCF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8305" y="8645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6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5459F3A3-3A40-49FF-8B97-68BA1138A86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518524C-3196-4E1B-BD94-F7FB5D80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繪圖區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0208A86-7922-4DFB-B4D4-4242B1AD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527B83D-898B-45A4-B1D1-BE53CADBA2CE}"/>
              </a:ext>
            </a:extLst>
          </p:cNvPr>
          <p:cNvSpPr/>
          <p:nvPr/>
        </p:nvSpPr>
        <p:spPr>
          <a:xfrm>
            <a:off x="4068944" y="2589451"/>
            <a:ext cx="5312422" cy="308306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02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0043A7-0883-447E-BF37-BE9EB858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繪圖區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7F26627-ACEF-4E58-8983-A13C8030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A85925B-BB5A-494E-8D9D-76E97EEDC30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圖像繪製區域。</a:t>
            </a:r>
          </a:p>
        </p:txBody>
      </p:sp>
    </p:spTree>
    <p:extLst>
      <p:ext uri="{BB962C8B-B14F-4D97-AF65-F5344CB8AC3E}">
        <p14:creationId xmlns:p14="http://schemas.microsoft.com/office/powerpoint/2010/main" val="28756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6411D0-20BB-4103-9C4B-52ACEE7B6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代數區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DF079AA-4191-4CA1-A223-3386BB7B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內容版面配置區 5">
            <a:extLst>
              <a:ext uri="{FF2B5EF4-FFF2-40B4-BE49-F238E27FC236}">
                <a16:creationId xmlns:a16="http://schemas.microsoft.com/office/drawing/2014/main" id="{589CAEFD-A1D5-4553-B61D-78B40C79187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9FCDB07-25C7-4B1C-8F19-C043A025DA60}"/>
              </a:ext>
            </a:extLst>
          </p:cNvPr>
          <p:cNvSpPr/>
          <p:nvPr/>
        </p:nvSpPr>
        <p:spPr>
          <a:xfrm>
            <a:off x="1981199" y="2791752"/>
            <a:ext cx="2051332" cy="27270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98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F5F4B0-506D-40AD-9835-BE2B2704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代數區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833E925-9CCB-421E-9B51-FE86597FE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1C79212-8DE4-41B6-8F1F-6828DFFC63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輸入數值進行繪圖的區域。</a:t>
            </a:r>
          </a:p>
        </p:txBody>
      </p:sp>
    </p:spTree>
    <p:extLst>
      <p:ext uri="{BB962C8B-B14F-4D97-AF65-F5344CB8AC3E}">
        <p14:creationId xmlns:p14="http://schemas.microsoft.com/office/powerpoint/2010/main" val="126895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048985-BC8D-4B93-95B9-E590322CC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螢幕鍵盤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7D82481-E222-4D1D-811A-2F53CAA3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9B92846-E074-412A-8767-B1FA3E3729B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方便使用者輸入數學式。</a:t>
            </a:r>
          </a:p>
        </p:txBody>
      </p:sp>
    </p:spTree>
    <p:extLst>
      <p:ext uri="{BB962C8B-B14F-4D97-AF65-F5344CB8AC3E}">
        <p14:creationId xmlns:p14="http://schemas.microsoft.com/office/powerpoint/2010/main" val="140644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825802-A703-4404-86F5-A8600A04D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     」圖示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3D4678A-48D6-4C74-8E9D-A57DB9BF7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內容版面配置區 5">
            <a:extLst>
              <a:ext uri="{FF2B5EF4-FFF2-40B4-BE49-F238E27FC236}">
                <a16:creationId xmlns:a16="http://schemas.microsoft.com/office/drawing/2014/main" id="{344BAA51-FCE7-4CB4-857C-685EB2C6C2F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F5C3A93-E282-4091-BC61-12091D9A249E}"/>
              </a:ext>
            </a:extLst>
          </p:cNvPr>
          <p:cNvSpPr/>
          <p:nvPr/>
        </p:nvSpPr>
        <p:spPr>
          <a:xfrm>
            <a:off x="1924556" y="5486400"/>
            <a:ext cx="343913" cy="2476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21FC67C-7035-4FA8-8B14-498E5614F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113" y="1030344"/>
            <a:ext cx="485775" cy="31432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A661A6E-5736-4E74-B320-DC44049595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377" y="880515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29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20CF97E1-C83C-4111-AB8A-F124183B5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692" y="1886412"/>
            <a:ext cx="7307108" cy="410824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打開螢幕鍵盤</a:t>
            </a:r>
          </a:p>
        </p:txBody>
      </p:sp>
      <p:sp>
        <p:nvSpPr>
          <p:cNvPr id="5" name="矩形 4"/>
          <p:cNvSpPr/>
          <p:nvPr/>
        </p:nvSpPr>
        <p:spPr>
          <a:xfrm flipV="1">
            <a:off x="2141692" y="4531540"/>
            <a:ext cx="7307108" cy="120251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9653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2B051736-8D4D-4CCE-B69A-C20F7C4B13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696" y="923516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B8C173-0FF2-406C-AE9A-776C253A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選擇需要使用的類別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DF80C25-D3C6-4B64-A26C-DC7A726C4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C1CB5290-FED3-4185-85AA-A7B979CE3EB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096" y="4037968"/>
            <a:ext cx="6248400" cy="2124075"/>
          </a:xfr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43A30E84-2CD5-4035-8220-EBCF1C75A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096" y="1722930"/>
            <a:ext cx="6248400" cy="21336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348A2A77-E909-4925-9E13-6337BF6232DB}"/>
              </a:ext>
            </a:extLst>
          </p:cNvPr>
          <p:cNvSpPr/>
          <p:nvPr/>
        </p:nvSpPr>
        <p:spPr>
          <a:xfrm flipV="1">
            <a:off x="2856097" y="1722930"/>
            <a:ext cx="626177" cy="4133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23D5136-29E8-423E-AD78-C7C45529E589}"/>
              </a:ext>
            </a:extLst>
          </p:cNvPr>
          <p:cNvSpPr/>
          <p:nvPr/>
        </p:nvSpPr>
        <p:spPr>
          <a:xfrm flipV="1">
            <a:off x="3482274" y="4037967"/>
            <a:ext cx="485522" cy="4133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90B3A679-D83B-4EC1-A2A1-D5456AFFC0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8734">
            <a:off x="8636513" y="855241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29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335</TotalTime>
  <Words>60</Words>
  <Application>Microsoft Office PowerPoint</Application>
  <PresentationFormat>寬螢幕</PresentationFormat>
  <Paragraphs>22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佈景主題3</vt:lpstr>
      <vt:lpstr>GeoGebra界面</vt:lpstr>
      <vt:lpstr>繪圖區</vt:lpstr>
      <vt:lpstr>繪圖區</vt:lpstr>
      <vt:lpstr>代數區</vt:lpstr>
      <vt:lpstr>代數區</vt:lpstr>
      <vt:lpstr>螢幕鍵盤</vt:lpstr>
      <vt:lpstr>點擊「     」圖示</vt:lpstr>
      <vt:lpstr>打開螢幕鍵盤</vt:lpstr>
      <vt:lpstr>選擇需要使用的類別</vt:lpstr>
      <vt:lpstr>點擊「X」關閉螢幕鍵盤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60</cp:revision>
  <dcterms:created xsi:type="dcterms:W3CDTF">2015-08-07T10:44:04Z</dcterms:created>
  <dcterms:modified xsi:type="dcterms:W3CDTF">2017-08-22T03:24:09Z</dcterms:modified>
</cp:coreProperties>
</file>