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69" r:id="rId3"/>
    <p:sldId id="266" r:id="rId4"/>
    <p:sldId id="271" r:id="rId5"/>
    <p:sldId id="267" r:id="rId6"/>
    <p:sldId id="270" r:id="rId7"/>
    <p:sldId id="27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0BF0A-F26F-48B0-8B7A-026A64D8F521}" type="datetimeFigureOut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704B4-CEC6-4194-9672-699E17981D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94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74598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64152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72285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F5F5-AA52-4A79-A5A9-87A590B45B7D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076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C4BA-DE8C-4AA9-9F4D-65DDF81E0538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0469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86882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8711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8FD09CDC-6549-420A-8C31-8FAC2A464AE7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3295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2C1D-B119-4DEA-93DB-76717CAF0EF0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199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130D-716C-4294-A1F2-BEA0980691E7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7434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63772D-6152-4DD8-8E71-1D7E3985FC3E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157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8781-E447-45B7-B7DA-6982EF845D3E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596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3A4756-F725-4A29-8DC0-690BD5B0C32D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423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26D7AB-363B-484A-AFAF-929C9212C958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782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B15F2B-6642-4549-8F02-07C604494774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220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開啟舊檔</a:t>
            </a:r>
          </a:p>
        </p:txBody>
      </p:sp>
    </p:spTree>
    <p:extLst>
      <p:ext uri="{BB962C8B-B14F-4D97-AF65-F5344CB8AC3E}">
        <p14:creationId xmlns:p14="http://schemas.microsoft.com/office/powerpoint/2010/main" val="2647673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 descr="Screenshot 2016-11-22 at 1.35.2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001" y="1548000"/>
            <a:ext cx="7427625" cy="4176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點選「≡」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636" y="970562"/>
            <a:ext cx="666845" cy="1440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9072439" y="2040836"/>
            <a:ext cx="347187" cy="26539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10959302" y="5675850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4033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Screenshot 2016-11-22 at 1.19.15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001" y="1548000"/>
            <a:ext cx="7427625" cy="4176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點選「開啟」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10934809" y="5724000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7934117" y="2646223"/>
            <a:ext cx="1485508" cy="23454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8696" y="923516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003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Screenshot 2016-11-22 at 1.19.24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002" y="1548000"/>
            <a:ext cx="7427625" cy="4176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選擇資料夾選項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9001042" y="2743200"/>
            <a:ext cx="473103" cy="37821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8734">
            <a:off x="8467618" y="544464"/>
            <a:ext cx="842926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A0CC5F50-6309-418A-B01B-320ADB87C5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546" y="1544436"/>
            <a:ext cx="7056255" cy="462181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點選檔案</a:t>
            </a:r>
          </a:p>
        </p:txBody>
      </p:sp>
      <p:sp>
        <p:nvSpPr>
          <p:cNvPr id="6" name="矩形 5"/>
          <p:cNvSpPr/>
          <p:nvPr/>
        </p:nvSpPr>
        <p:spPr>
          <a:xfrm>
            <a:off x="4109465" y="3855340"/>
            <a:ext cx="5339335" cy="27159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9653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8" name="圖片 7" descr="number-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7257" y="69763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384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32768BF5-6F63-4110-A282-14CC32EF06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546" y="1544436"/>
            <a:ext cx="7056255" cy="462181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點選「開啟」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8" name="圖片 7" descr="number-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0908" y="551260"/>
            <a:ext cx="1440000" cy="144000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1974930A-C622-4A6A-978B-F153F3A1550C}"/>
              </a:ext>
            </a:extLst>
          </p:cNvPr>
          <p:cNvSpPr/>
          <p:nvPr/>
        </p:nvSpPr>
        <p:spPr>
          <a:xfrm>
            <a:off x="7900525" y="5857090"/>
            <a:ext cx="736375" cy="24430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9AFD73-AA93-4728-BB6A-1173B889F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開啟檔案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F7E8EA8-8F73-423B-9A7C-A66832BF3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313FB21-68C1-490F-8221-F810FAF60B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574" y="1864420"/>
            <a:ext cx="7346226" cy="4130235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D84926A9-A31D-4759-80BE-2A7F48021A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216" y="693151"/>
            <a:ext cx="1895757" cy="1895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194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178</TotalTime>
  <Words>28</Words>
  <Application>Microsoft Office PowerPoint</Application>
  <PresentationFormat>寬螢幕</PresentationFormat>
  <Paragraphs>13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Calibri</vt:lpstr>
      <vt:lpstr>Century Schoolbook</vt:lpstr>
      <vt:lpstr>Wingdings</vt:lpstr>
      <vt:lpstr>Wingdings 2</vt:lpstr>
      <vt:lpstr>佈景主題3</vt:lpstr>
      <vt:lpstr>開啟舊檔</vt:lpstr>
      <vt:lpstr>點選「≡」</vt:lpstr>
      <vt:lpstr>點選「開啟」</vt:lpstr>
      <vt:lpstr>選擇資料夾選項</vt:lpstr>
      <vt:lpstr>點選檔案</vt:lpstr>
      <vt:lpstr>點選「開啟」</vt:lpstr>
      <vt:lpstr>開啟檔案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46</cp:revision>
  <dcterms:created xsi:type="dcterms:W3CDTF">2015-08-07T10:44:04Z</dcterms:created>
  <dcterms:modified xsi:type="dcterms:W3CDTF">2017-08-22T02:40:24Z</dcterms:modified>
</cp:coreProperties>
</file>