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9" r:id="rId3"/>
    <p:sldId id="266" r:id="rId4"/>
    <p:sldId id="271" r:id="rId5"/>
    <p:sldId id="267" r:id="rId6"/>
    <p:sldId id="270" r:id="rId7"/>
    <p:sldId id="275" r:id="rId8"/>
    <p:sldId id="276" r:id="rId9"/>
    <p:sldId id="27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匯出檔案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B9CE360-6FC0-4C34-A3BA-A1C95A5C7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142" y="1945556"/>
            <a:ext cx="7201912" cy="40490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點選「≡」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64" y="292850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128164" y="2370966"/>
            <a:ext cx="320637" cy="3268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42973" y="5734051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742C058-01B9-42BB-9BAD-E8A28E091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893" y="1917812"/>
            <a:ext cx="7245474" cy="407359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點選「匯出」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26645" y="5730798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953846" y="3498298"/>
            <a:ext cx="1387473" cy="2402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583" y="62161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47FCAD7F-0405-40A9-8FF0-93ACE1D2A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467" y="2004991"/>
            <a:ext cx="7104807" cy="399450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1143000"/>
          </a:xfrm>
        </p:spPr>
        <p:txBody>
          <a:bodyPr/>
          <a:lstStyle/>
          <a:p>
            <a:r>
              <a:rPr lang="zh-TW" altLang="en-US" dirty="0"/>
              <a:t>點選「</a:t>
            </a:r>
            <a:r>
              <a:rPr lang="en-US" altLang="zh-TW" cap="none" dirty="0"/>
              <a:t>ggb</a:t>
            </a:r>
            <a:r>
              <a:rPr lang="zh-TW" altLang="en-US" dirty="0"/>
              <a:t>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256292" y="3569069"/>
            <a:ext cx="676600" cy="24228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754" y="903973"/>
            <a:ext cx="84292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輸入檔名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A251805-E71D-4E32-872D-75BB1475D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15" y="2225310"/>
            <a:ext cx="4142049" cy="234669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210556" y="3228723"/>
            <a:ext cx="3665692" cy="4156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384ABD5-E4F5-4FBB-AB62-3FE992351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332" y="695914"/>
            <a:ext cx="1782469" cy="178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288F64DF-083D-499F-8F4F-7CC961718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15" y="2225310"/>
            <a:ext cx="4142049" cy="234669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點選「儲存」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131653" y="3890864"/>
            <a:ext cx="951575" cy="495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2B9B751-164F-4D5B-AEF6-0D71F533B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6" y="902782"/>
            <a:ext cx="1750101" cy="17501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1A0BA3-52C3-4C4F-970F-6E1900EA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完成下載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4429AA7-617D-4880-A9EE-3DB5D0CA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9507D4E-D9F2-4069-9637-DDA30F05F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38" y="1557846"/>
            <a:ext cx="7583478" cy="426362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95C6986-C9D9-4A5D-83B2-9C217E370184}"/>
              </a:ext>
            </a:extLst>
          </p:cNvPr>
          <p:cNvSpPr/>
          <p:nvPr/>
        </p:nvSpPr>
        <p:spPr>
          <a:xfrm>
            <a:off x="7596313" y="4819650"/>
            <a:ext cx="2056703" cy="5534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55EBFF3-06DE-44FB-847C-4C4222AC5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53" y="639271"/>
            <a:ext cx="1980111" cy="198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9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1A0BA3-52C3-4C4F-970F-6E1900EA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點擊「在資料夾中顯示」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4429AA7-617D-4880-A9EE-3DB5D0CA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9507D4E-D9F2-4069-9637-DDA30F05F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38" y="1557846"/>
            <a:ext cx="7583478" cy="426362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95C6986-C9D9-4A5D-83B2-9C217E370184}"/>
              </a:ext>
            </a:extLst>
          </p:cNvPr>
          <p:cNvSpPr/>
          <p:nvPr/>
        </p:nvSpPr>
        <p:spPr>
          <a:xfrm>
            <a:off x="7596313" y="5334000"/>
            <a:ext cx="2056703" cy="2177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55F9840-AC6F-42A7-A41B-A39DDDC69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457" y="478646"/>
            <a:ext cx="1877984" cy="187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481C69CD-661E-45C4-BDCF-D29C10608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64" y="1604744"/>
            <a:ext cx="7813221" cy="475212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0859F8FF-C554-4603-9BB2-02D0369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顯示於「下載」資料夾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7DB9B0B-A103-4D81-8F35-24B102DA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22BB515-24FB-4EB2-9CF3-878564131ACB}"/>
              </a:ext>
            </a:extLst>
          </p:cNvPr>
          <p:cNvSpPr/>
          <p:nvPr/>
        </p:nvSpPr>
        <p:spPr>
          <a:xfrm>
            <a:off x="3375809" y="2827565"/>
            <a:ext cx="5931475" cy="3565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6AEEF70-7CFF-4BE5-9345-4563EB3F1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114" y="383721"/>
            <a:ext cx="1886148" cy="188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81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193</TotalTime>
  <Words>44</Words>
  <Application>Microsoft Office PowerPoint</Application>
  <PresentationFormat>寬螢幕</PresentationFormat>
  <Paragraphs>17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佈景主題3</vt:lpstr>
      <vt:lpstr>匯出檔案</vt:lpstr>
      <vt:lpstr>點選「≡」</vt:lpstr>
      <vt:lpstr>點選「匯出」</vt:lpstr>
      <vt:lpstr>點選「ggb」</vt:lpstr>
      <vt:lpstr>輸入檔名</vt:lpstr>
      <vt:lpstr>點選「儲存」</vt:lpstr>
      <vt:lpstr>完成下載</vt:lpstr>
      <vt:lpstr>點擊「在資料夾中顯示」</vt:lpstr>
      <vt:lpstr>顯示於「下載」資料夾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46</cp:revision>
  <dcterms:created xsi:type="dcterms:W3CDTF">2015-08-07T10:44:04Z</dcterms:created>
  <dcterms:modified xsi:type="dcterms:W3CDTF">2017-08-22T02:32:54Z</dcterms:modified>
</cp:coreProperties>
</file>