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72" r:id="rId3"/>
    <p:sldId id="269" r:id="rId4"/>
    <p:sldId id="266" r:id="rId5"/>
    <p:sldId id="271" r:id="rId6"/>
    <p:sldId id="273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74469" cy="4572000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直線－通過兩點的直線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任務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/>
              <a:t>畫出</a:t>
            </a:r>
            <a:r>
              <a:rPr lang="zh-TW" altLang="en-US" dirty="0"/>
              <a:t>一條通過</a:t>
            </a:r>
            <a:r>
              <a:rPr lang="en-US" altLang="zh-TW" dirty="0"/>
              <a:t>A(1,2)</a:t>
            </a:r>
            <a:r>
              <a:rPr lang="zh-TW" altLang="en-US" dirty="0"/>
              <a:t>、</a:t>
            </a:r>
            <a:r>
              <a:rPr lang="en-US" altLang="zh-TW" dirty="0"/>
              <a:t>B(4,-2)</a:t>
            </a:r>
            <a:r>
              <a:rPr lang="zh-TW" altLang="en-US" dirty="0"/>
              <a:t>的直線。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6AA437BE-50F3-4E71-8DBF-2192D67AE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66" y="3042624"/>
            <a:ext cx="2691427" cy="26914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Screenshot 2016-11-22 at 1.44.1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001" y="1548000"/>
            <a:ext cx="7427625" cy="4176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點選「直線」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418" y="930805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433099" y="2332383"/>
            <a:ext cx="1277510" cy="34363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31978" y="5724000"/>
            <a:ext cx="596102" cy="466779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3F3BE5D4-4999-48B4-A139-97FB405F1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128" y="1809070"/>
            <a:ext cx="7444673" cy="418558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在座標上點出</a:t>
            </a:r>
            <a:r>
              <a:rPr lang="en-US" altLang="zh-TW" dirty="0"/>
              <a:t>A</a:t>
            </a:r>
            <a:r>
              <a:rPr lang="zh-TW" altLang="en-US" dirty="0"/>
              <a:t>點</a:t>
            </a:r>
            <a:r>
              <a:rPr lang="en-US" altLang="zh-TW" dirty="0"/>
              <a:t>(1,2)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26644" y="5668737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209" y="844003"/>
            <a:ext cx="934737" cy="1440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5077577" y="3544053"/>
            <a:ext cx="357809" cy="35780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200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Screenshot 2016-11-22 at 1.45.0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001" y="1548000"/>
            <a:ext cx="7427625" cy="4176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點出第二點</a:t>
            </a:r>
            <a:r>
              <a:rPr lang="en-US" altLang="zh-TW" dirty="0"/>
              <a:t>B(4,-2)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632175" y="4359965"/>
            <a:ext cx="357809" cy="35780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8734">
            <a:off x="8583505" y="908253"/>
            <a:ext cx="842926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Screenshot 2016-11-22 at 1.45.0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001" y="1548000"/>
            <a:ext cx="7427625" cy="4176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完成直線，顯示直線方程式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961322" y="2716696"/>
            <a:ext cx="1563757" cy="4638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625" y="525461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310</TotalTime>
  <Words>61</Words>
  <Application>Microsoft Office PowerPoint</Application>
  <PresentationFormat>寬螢幕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佈景主題3</vt:lpstr>
      <vt:lpstr>直線－通過兩點的直線</vt:lpstr>
      <vt:lpstr>任務</vt:lpstr>
      <vt:lpstr>點選「直線」</vt:lpstr>
      <vt:lpstr>在座標上點出A點(1,2)</vt:lpstr>
      <vt:lpstr>點出第二點B(4,-2)</vt:lpstr>
      <vt:lpstr>完成直線，顯示直線方程式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60</cp:revision>
  <dcterms:created xsi:type="dcterms:W3CDTF">2015-08-07T10:44:04Z</dcterms:created>
  <dcterms:modified xsi:type="dcterms:W3CDTF">2017-08-16T11:16:48Z</dcterms:modified>
</cp:coreProperties>
</file>