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74" r:id="rId2"/>
    <p:sldId id="280" r:id="rId3"/>
    <p:sldId id="281" r:id="rId4"/>
    <p:sldId id="275" r:id="rId5"/>
    <p:sldId id="276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76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6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688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1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29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19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743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2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8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進入</a:t>
            </a:r>
            <a:r>
              <a:rPr lang="en-US" altLang="zh-TW" sz="4000" cap="none" dirty="0" err="1"/>
              <a:t>GeoGebra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6-11-15 at 12.05.5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點選左下方「開始」，打開選單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78" y="788226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29516" y="5420140"/>
            <a:ext cx="376363" cy="34363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18481" y="5724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03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15 at 12.06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點選「所有應用程式」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10316" y="5724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502883" y="4355754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35" y="1771656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n-US" altLang="zh-TW" sz="2800" cap="none" dirty="0"/>
              <a:t>Math Apps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4" name="圖片 3" descr="Screenshot 2016-11-22 at 1.10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85979" y="3110050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number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821" y="2004343"/>
            <a:ext cx="842927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creenshot 2016-11-22 at 9.56.2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進入</a:t>
            </a:r>
            <a:r>
              <a:rPr lang="en-US" altLang="zh-TW" sz="2800" cap="none" dirty="0" err="1"/>
              <a:t>GeoGebra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圖片 4" descr="number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506" y="881983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124</TotalTime>
  <Words>27</Words>
  <Application>Microsoft Office PowerPoint</Application>
  <PresentationFormat>寬螢幕</PresentationFormat>
  <Paragraphs>10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新細明體</vt:lpstr>
      <vt:lpstr>Calibri</vt:lpstr>
      <vt:lpstr>Century Schoolbook</vt:lpstr>
      <vt:lpstr>Wingdings</vt:lpstr>
      <vt:lpstr>Wingdings 2</vt:lpstr>
      <vt:lpstr>佈景主題3</vt:lpstr>
      <vt:lpstr>進入GeoGebra</vt:lpstr>
      <vt:lpstr>點選左下方「開始」，打開選單</vt:lpstr>
      <vt:lpstr>點選「所有應用程式」</vt:lpstr>
      <vt:lpstr>點選「Math Apps」</vt:lpstr>
      <vt:lpstr>進入GeoGebra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36</cp:revision>
  <dcterms:created xsi:type="dcterms:W3CDTF">2015-08-07T10:44:04Z</dcterms:created>
  <dcterms:modified xsi:type="dcterms:W3CDTF">2017-08-16T11:16:01Z</dcterms:modified>
</cp:coreProperties>
</file>