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69" r:id="rId3"/>
    <p:sldId id="266" r:id="rId4"/>
    <p:sldId id="267" r:id="rId5"/>
    <p:sldId id="271" r:id="rId6"/>
    <p:sldId id="270" r:id="rId7"/>
    <p:sldId id="272" r:id="rId8"/>
    <p:sldId id="282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725" autoAdjust="0"/>
  </p:normalViewPr>
  <p:slideViewPr>
    <p:cSldViewPr snapToGrid="0">
      <p:cViewPr varScale="1">
        <p:scale>
          <a:sx n="74" d="100"/>
          <a:sy n="74" d="100"/>
        </p:scale>
        <p:origin x="3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4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7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6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6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3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6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7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6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68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1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1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43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cap="none" dirty="0"/>
              <a:t>安裝</a:t>
            </a:r>
            <a:r>
              <a:rPr lang="en-US" altLang="zh-TW" sz="4000" cap="none" dirty="0" err="1"/>
              <a:t>GeoGebra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1-15 at 12.05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3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點選左下方「開始」，打開選單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34" y="4031814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29518" y="5420140"/>
            <a:ext cx="376363" cy="34363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51137" y="5698928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403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5 at 12.06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3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點選「所有應用程式」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29726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502885" y="4355754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07" y="1201812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5 at 12.06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3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</a:t>
            </a:r>
            <a:r>
              <a:rPr lang="zh-TW" altLang="en-US" cap="none" dirty="0"/>
              <a:t>線上應用程式商店</a:t>
            </a:r>
            <a:r>
              <a:rPr lang="zh-TW" altLang="en-US" dirty="0"/>
              <a:t>」</a:t>
            </a:r>
          </a:p>
        </p:txBody>
      </p:sp>
      <p:sp>
        <p:nvSpPr>
          <p:cNvPr id="6" name="矩形 5"/>
          <p:cNvSpPr/>
          <p:nvPr/>
        </p:nvSpPr>
        <p:spPr>
          <a:xfrm>
            <a:off x="4439470" y="2530473"/>
            <a:ext cx="557716" cy="5360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929725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19" y="855244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8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1-22 at 9.54.2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3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搜尋「</a:t>
            </a:r>
            <a:r>
              <a:rPr lang="en-US" altLang="zh-TW" sz="3200" cap="none" dirty="0"/>
              <a:t> </a:t>
            </a:r>
            <a:r>
              <a:rPr lang="en-US" altLang="zh-TW" sz="3200" cap="none" dirty="0" err="1"/>
              <a:t>GeoGebra</a:t>
            </a:r>
            <a:r>
              <a:rPr lang="en-US" altLang="zh-TW" sz="3200" cap="none" dirty="0"/>
              <a:t> 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圖片 5" descr="number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968" y="815723"/>
            <a:ext cx="1440000" cy="144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464907" y="2331691"/>
            <a:ext cx="1179443" cy="252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22 at 1.09.1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3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點擊「</a:t>
            </a:r>
            <a:r>
              <a:rPr lang="en-US" altLang="zh-TW" sz="3200" cap="none" dirty="0"/>
              <a:t> </a:t>
            </a:r>
            <a:r>
              <a:rPr lang="zh-TW" altLang="en-US" sz="3200" cap="none" dirty="0"/>
              <a:t>加到</a:t>
            </a:r>
            <a:r>
              <a:rPr lang="en-US" altLang="zh-TW" sz="3200" cap="none" dirty="0"/>
              <a:t>CHROME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8" name="圖片 7" descr="number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940" y="1893377"/>
            <a:ext cx="1440000" cy="1440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991063" y="3246783"/>
            <a:ext cx="901149" cy="2915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22 at 1.09.1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3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sz="3200" cap="none" dirty="0"/>
              <a:t> </a:t>
            </a:r>
            <a:r>
              <a:rPr lang="zh-TW" altLang="en-US" sz="3200" cap="none" dirty="0"/>
              <a:t>新增應用程式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6" name="圖片 5" descr="number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800" y="578599"/>
            <a:ext cx="1440000" cy="144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552664" y="2716001"/>
            <a:ext cx="662609" cy="27899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8CD813-2672-40E3-AF93-9D7E13EA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安裝成功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884837F-8198-4BA0-B92D-43C57BC5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9F42590-49B1-4D43-9D76-ACB18E7C9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97" y="1809636"/>
            <a:ext cx="7172953" cy="403281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39C8047-37CB-4B99-AE77-3100F0B2831B}"/>
              </a:ext>
            </a:extLst>
          </p:cNvPr>
          <p:cNvSpPr/>
          <p:nvPr/>
        </p:nvSpPr>
        <p:spPr>
          <a:xfrm>
            <a:off x="7351789" y="5148412"/>
            <a:ext cx="1960158" cy="4108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9943F9B-2F23-4E9F-9B81-BFE1AB189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2" y="465716"/>
            <a:ext cx="1903849" cy="19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72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128</TotalTime>
  <Words>47</Words>
  <Application>Microsoft Office PowerPoint</Application>
  <PresentationFormat>寬螢幕</PresentationFormat>
  <Paragraphs>15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Calibri</vt:lpstr>
      <vt:lpstr>Century Schoolbook</vt:lpstr>
      <vt:lpstr>Wingdings</vt:lpstr>
      <vt:lpstr>Wingdings 2</vt:lpstr>
      <vt:lpstr>佈景主題3</vt:lpstr>
      <vt:lpstr>安裝GeoGebra</vt:lpstr>
      <vt:lpstr>點選左下方「開始」，打開選單</vt:lpstr>
      <vt:lpstr>點選「所有應用程式」</vt:lpstr>
      <vt:lpstr>點選「線上應用程式商店」</vt:lpstr>
      <vt:lpstr>搜尋「 GeoGebra 」</vt:lpstr>
      <vt:lpstr>點擊「 加到CHROME」</vt:lpstr>
      <vt:lpstr>點選「 新增應用程式」</vt:lpstr>
      <vt:lpstr>安裝成功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37</cp:revision>
  <dcterms:created xsi:type="dcterms:W3CDTF">2015-08-07T10:44:04Z</dcterms:created>
  <dcterms:modified xsi:type="dcterms:W3CDTF">2017-08-16T11:15:25Z</dcterms:modified>
</cp:coreProperties>
</file>