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69" r:id="rId3"/>
    <p:sldId id="266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64152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76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046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6882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8711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295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1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434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57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596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42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782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220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查看學習記錄</a:t>
            </a:r>
          </a:p>
        </p:txBody>
      </p:sp>
    </p:spTree>
    <p:extLst>
      <p:ext uri="{BB962C8B-B14F-4D97-AF65-F5344CB8AC3E}">
        <p14:creationId xmlns:p14="http://schemas.microsoft.com/office/powerpoint/2010/main" val="2647673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120DED40-7312-49DF-9430-00405C3E5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56" y="1668525"/>
            <a:ext cx="8431560" cy="474043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點擊帳戶頭像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331" y="548149"/>
            <a:ext cx="666845" cy="1440000"/>
          </a:xfrm>
          <a:prstGeom prst="rect">
            <a:avLst/>
          </a:prstGeom>
        </p:spPr>
      </p:pic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69735D1-25C8-43B3-BA56-84CF852F480D}"/>
              </a:ext>
            </a:extLst>
          </p:cNvPr>
          <p:cNvSpPr/>
          <p:nvPr/>
        </p:nvSpPr>
        <p:spPr>
          <a:xfrm flipV="1">
            <a:off x="7638800" y="2179400"/>
            <a:ext cx="688772" cy="122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8327572" y="2069792"/>
            <a:ext cx="367392" cy="3305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03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F5CA139-CA10-4A51-A800-92C127027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28" y="2364581"/>
            <a:ext cx="9292998" cy="299130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顯示帳號資訊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804285" y="3860235"/>
            <a:ext cx="2171722" cy="91587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000" y="883761"/>
            <a:ext cx="934737" cy="144000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E751717D-2FB9-44AA-A03C-11417F6B5215}"/>
              </a:ext>
            </a:extLst>
          </p:cNvPr>
          <p:cNvSpPr/>
          <p:nvPr/>
        </p:nvSpPr>
        <p:spPr>
          <a:xfrm>
            <a:off x="4073980" y="3860235"/>
            <a:ext cx="6662056" cy="103017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7A660A8-42B9-423A-87E2-3D134342E31E}"/>
              </a:ext>
            </a:extLst>
          </p:cNvPr>
          <p:cNvSpPr/>
          <p:nvPr/>
        </p:nvSpPr>
        <p:spPr>
          <a:xfrm>
            <a:off x="5143500" y="2932884"/>
            <a:ext cx="1861457" cy="585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F8786F6-6372-4056-8BE3-3D577907A477}"/>
              </a:ext>
            </a:extLst>
          </p:cNvPr>
          <p:cNvSpPr txBox="1"/>
          <p:nvPr/>
        </p:nvSpPr>
        <p:spPr>
          <a:xfrm>
            <a:off x="6147708" y="2997492"/>
            <a:ext cx="857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b="1" dirty="0"/>
              <a:t>1</a:t>
            </a:r>
          </a:p>
          <a:p>
            <a:r>
              <a:rPr lang="zh-TW" altLang="en-US" sz="1200" dirty="0"/>
              <a:t>學習課程</a:t>
            </a:r>
          </a:p>
        </p:txBody>
      </p:sp>
    </p:spTree>
    <p:extLst>
      <p:ext uri="{BB962C8B-B14F-4D97-AF65-F5344CB8AC3E}">
        <p14:creationId xmlns:p14="http://schemas.microsoft.com/office/powerpoint/2010/main" val="2992003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187</TotalTime>
  <Words>16</Words>
  <Application>Microsoft Office PowerPoint</Application>
  <PresentationFormat>寬螢幕</PresentationFormat>
  <Paragraphs>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新細明體</vt:lpstr>
      <vt:lpstr>Calibri</vt:lpstr>
      <vt:lpstr>Century Schoolbook</vt:lpstr>
      <vt:lpstr>Wingdings</vt:lpstr>
      <vt:lpstr>Wingdings 2</vt:lpstr>
      <vt:lpstr>佈景主題3</vt:lpstr>
      <vt:lpstr>查看學習記錄</vt:lpstr>
      <vt:lpstr>點擊帳戶頭像</vt:lpstr>
      <vt:lpstr>顯示帳號資訊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46</cp:revision>
  <dcterms:created xsi:type="dcterms:W3CDTF">2015-08-07T10:44:04Z</dcterms:created>
  <dcterms:modified xsi:type="dcterms:W3CDTF">2017-08-22T04:14:50Z</dcterms:modified>
</cp:coreProperties>
</file>