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73" r:id="rId3"/>
    <p:sldId id="281" r:id="rId4"/>
    <p:sldId id="269" r:id="rId5"/>
    <p:sldId id="282" r:id="rId6"/>
    <p:sldId id="283" r:id="rId7"/>
    <p:sldId id="284" r:id="rId8"/>
    <p:sldId id="285" r:id="rId9"/>
    <p:sldId id="274" r:id="rId10"/>
    <p:sldId id="286" r:id="rId11"/>
    <p:sldId id="287" r:id="rId12"/>
    <p:sldId id="288" r:id="rId13"/>
    <p:sldId id="289" r:id="rId14"/>
    <p:sldId id="290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76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6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688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1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29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19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743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2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8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聽力</a:t>
            </a:r>
            <a:r>
              <a:rPr lang="en-US" altLang="zh-TW" sz="4000" dirty="0"/>
              <a:t>-</a:t>
            </a:r>
            <a:r>
              <a:rPr lang="zh-TW" altLang="en-US" sz="4000" dirty="0"/>
              <a:t>情境動畫</a:t>
            </a:r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DB69B0-088E-4E28-8C29-627BFA74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en-US" altLang="zh-TW" cap="none" dirty="0"/>
              <a:t>Quiz</a:t>
            </a:r>
            <a:endParaRPr lang="zh-TW" altLang="en-US" cap="none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3CB4874-22A3-4875-8771-6B398F7F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8F9B590-3900-47C7-B9E3-6A32760C7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23" y="1417638"/>
            <a:ext cx="8918120" cy="501399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92BEEF4-E8B5-4BAC-8CCD-AE7F0C9BA276}"/>
              </a:ext>
            </a:extLst>
          </p:cNvPr>
          <p:cNvSpPr/>
          <p:nvPr/>
        </p:nvSpPr>
        <p:spPr>
          <a:xfrm>
            <a:off x="4087557" y="3534120"/>
            <a:ext cx="6240263" cy="4255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DD7FAE7-C89F-42ED-98DF-35CE7F213B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096" y="443906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56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3B2175-F9D3-47BA-8B4F-07F91975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點擊「</a:t>
            </a:r>
            <a:r>
              <a:rPr lang="en-US" altLang="zh-TW" cap="none" dirty="0"/>
              <a:t>Start Quiz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B0659E0-71DF-445C-830D-20945EC5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2DA02B1-996D-4E0A-8A31-8466530FF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85" y="1522346"/>
            <a:ext cx="8746671" cy="49176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154CC68-317F-4BE0-B5E2-66FDEEE41C0D}"/>
              </a:ext>
            </a:extLst>
          </p:cNvPr>
          <p:cNvSpPr/>
          <p:nvPr/>
        </p:nvSpPr>
        <p:spPr>
          <a:xfrm>
            <a:off x="6817178" y="4474030"/>
            <a:ext cx="628651" cy="30207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8D0E4D8-AC5F-47F2-9C3C-D28DEC31D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488" y="684978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5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F81F47-4749-4029-ABE2-519EB818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回答後，按下「</a:t>
            </a:r>
            <a:r>
              <a:rPr lang="en-US" altLang="zh-TW" cap="none" dirty="0"/>
              <a:t>Submit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1E24797-40C5-42B9-B489-77DBC0F0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C9C35E4-B74D-4EF5-90F4-59702BF4C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85" y="1567543"/>
            <a:ext cx="8337786" cy="468771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BE64CF2-78BD-4952-BC80-E0BC90D0E767}"/>
              </a:ext>
            </a:extLst>
          </p:cNvPr>
          <p:cNvSpPr/>
          <p:nvPr/>
        </p:nvSpPr>
        <p:spPr>
          <a:xfrm>
            <a:off x="6879741" y="4351612"/>
            <a:ext cx="615073" cy="28570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9817D57-AD68-4E19-ADB9-D701D552A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815" y="762479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94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59BC0F-5829-4DE2-AA83-2F25C06E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答對回饋，按下「</a:t>
            </a:r>
            <a:r>
              <a:rPr lang="en-US" altLang="zh-TW" cap="none" dirty="0"/>
              <a:t>Continue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60FF9BF-FF23-4556-AD38-A8A98C97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A430237-20FF-402C-B28A-673F8465D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45" y="1575707"/>
            <a:ext cx="8433941" cy="474177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DFF2A5D-4075-48D9-9D41-4E8C8841D128}"/>
              </a:ext>
            </a:extLst>
          </p:cNvPr>
          <p:cNvSpPr/>
          <p:nvPr/>
        </p:nvSpPr>
        <p:spPr>
          <a:xfrm>
            <a:off x="5588001" y="3660893"/>
            <a:ext cx="527050" cy="2334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number-4.png">
            <a:extLst>
              <a:ext uri="{FF2B5EF4-FFF2-40B4-BE49-F238E27FC236}">
                <a16:creationId xmlns:a16="http://schemas.microsoft.com/office/drawing/2014/main" id="{E0D27EFE-C6BC-4614-B4A8-9096F4B25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789" y="58276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60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62B8AB-98FE-4592-AAFE-FA884791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回答結束，顯示成績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45FD04F-3452-45C3-A333-6E1683659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C190A5E-D12C-40DC-B97F-CF9FEA2EC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49" y="2057400"/>
            <a:ext cx="4929587" cy="36766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F90B76D-05B1-4FEE-90F7-7CC355095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85" y="767441"/>
            <a:ext cx="1902477" cy="190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5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觀看情境動畫聽講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8BE77D-D0B3-42EE-8493-1BDBA2A5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點選「聽力」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078F7BC-53E8-4929-8341-C6E4972E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137F82F-74D2-4689-85C8-512A3A600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64" y="1507404"/>
            <a:ext cx="8711293" cy="489771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F7DEC97-B130-49ED-A7BF-8319CB629B93}"/>
              </a:ext>
            </a:extLst>
          </p:cNvPr>
          <p:cNvSpPr/>
          <p:nvPr/>
        </p:nvSpPr>
        <p:spPr>
          <a:xfrm>
            <a:off x="3037116" y="2408464"/>
            <a:ext cx="457200" cy="146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80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EC509B5-AC5B-448D-BA28-E264417D6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26" y="1591818"/>
            <a:ext cx="8681190" cy="48807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點選「情境動畫聽講」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55" y="558206"/>
            <a:ext cx="666845" cy="1440000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18481" y="5709557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938100" y="3714159"/>
            <a:ext cx="1176700" cy="42513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4C25DF-85BD-4EEC-8E6B-C0B0C60A2681}"/>
              </a:ext>
            </a:extLst>
          </p:cNvPr>
          <p:cNvSpPr/>
          <p:nvPr/>
        </p:nvSpPr>
        <p:spPr>
          <a:xfrm>
            <a:off x="3102428" y="2481940"/>
            <a:ext cx="457200" cy="146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03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282996-A7B8-4517-8B5C-9E8740985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顯示教學單元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22D3F6E-0C8F-4BB1-B30F-88EF74D0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110C27B-8217-4558-9106-89020F655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63" y="1676343"/>
            <a:ext cx="8588829" cy="482885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7670F5B-95F8-4904-BD0E-A18EC8777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192" y="777743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7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1FC68C-0F6F-42C1-9D6F-01E4F4585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點選課程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368CE63-5756-4245-B9CC-AC024ED1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7723054-FABE-4B59-8156-BF061FA6E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63" y="1676343"/>
            <a:ext cx="8588829" cy="482885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D40BCBE-8563-4F1F-90BD-14723FF17B1D}"/>
              </a:ext>
            </a:extLst>
          </p:cNvPr>
          <p:cNvSpPr/>
          <p:nvPr/>
        </p:nvSpPr>
        <p:spPr>
          <a:xfrm>
            <a:off x="4169198" y="4162769"/>
            <a:ext cx="941645" cy="68681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F96D2B2-FBB6-4EFB-B6EB-10CB28363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815" y="762479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80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DB69B0-088E-4E28-8C29-627BFA74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點選單元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3CB4874-22A3-4875-8771-6B398F7F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8F9B590-3900-47C7-B9E3-6A32760C7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6" y="1417638"/>
            <a:ext cx="8918120" cy="501399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92BEEF4-E8B5-4BAC-8CCD-AE7F0C9BA276}"/>
              </a:ext>
            </a:extLst>
          </p:cNvPr>
          <p:cNvSpPr/>
          <p:nvPr/>
        </p:nvSpPr>
        <p:spPr>
          <a:xfrm>
            <a:off x="4242676" y="2627884"/>
            <a:ext cx="5872874" cy="47454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number-4.png">
            <a:extLst>
              <a:ext uri="{FF2B5EF4-FFF2-40B4-BE49-F238E27FC236}">
                <a16:creationId xmlns:a16="http://schemas.microsoft.com/office/drawing/2014/main" id="{81F4967A-2F2E-4710-9943-8963A9FCE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789" y="58276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6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85BF3E-4B1E-4BDE-A353-6E747AB2C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觀看教學內容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002A41F-0668-4CC9-9801-FA9FCD9D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73930D6-C177-4E2B-935E-912720F50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63" y="1561476"/>
            <a:ext cx="8682567" cy="488156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A5F3A89-37DB-48F2-8BEF-58F40CFB2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85" y="767441"/>
            <a:ext cx="1902477" cy="190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6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進行測驗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193</TotalTime>
  <Words>70</Words>
  <Application>Microsoft Office PowerPoint</Application>
  <PresentationFormat>寬螢幕</PresentationFormat>
  <Paragraphs>27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新細明體</vt:lpstr>
      <vt:lpstr>Calibri</vt:lpstr>
      <vt:lpstr>Century Schoolbook</vt:lpstr>
      <vt:lpstr>Wingdings</vt:lpstr>
      <vt:lpstr>Wingdings 2</vt:lpstr>
      <vt:lpstr>佈景主題3</vt:lpstr>
      <vt:lpstr>聽力-情境動畫</vt:lpstr>
      <vt:lpstr>觀看情境動畫聽講</vt:lpstr>
      <vt:lpstr>點選「聽力」</vt:lpstr>
      <vt:lpstr>點選「情境動畫聽講」</vt:lpstr>
      <vt:lpstr>顯示教學單元</vt:lpstr>
      <vt:lpstr>點選課程</vt:lpstr>
      <vt:lpstr>點選單元</vt:lpstr>
      <vt:lpstr>觀看教學內容</vt:lpstr>
      <vt:lpstr>進行測驗</vt:lpstr>
      <vt:lpstr>點選Quiz</vt:lpstr>
      <vt:lpstr>點擊「Start Quiz」</vt:lpstr>
      <vt:lpstr>回答後，按下「Submit」</vt:lpstr>
      <vt:lpstr>答對回饋，按下「Continue」</vt:lpstr>
      <vt:lpstr>回答結束，顯示成績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45</cp:revision>
  <dcterms:created xsi:type="dcterms:W3CDTF">2015-08-07T10:44:04Z</dcterms:created>
  <dcterms:modified xsi:type="dcterms:W3CDTF">2017-08-22T04:05:11Z</dcterms:modified>
</cp:coreProperties>
</file>