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74" r:id="rId2"/>
    <p:sldId id="273" r:id="rId3"/>
    <p:sldId id="277" r:id="rId4"/>
    <p:sldId id="279" r:id="rId5"/>
    <p:sldId id="275" r:id="rId6"/>
    <p:sldId id="276" r:id="rId7"/>
    <p:sldId id="278" r:id="rId8"/>
    <p:sldId id="28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登入</a:t>
            </a:r>
            <a:r>
              <a:rPr lang="en-US" altLang="zh-TW" sz="4000" cap="none" dirty="0"/>
              <a:t>Cool English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57292D2-DFBC-4F51-B4D4-FB775F01D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8" y="1417638"/>
            <a:ext cx="9048750" cy="50874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3200" cap="none" dirty="0"/>
              <a:t> </a:t>
            </a:r>
            <a:r>
              <a:rPr lang="zh-TW" altLang="en-US" sz="3200" cap="none" dirty="0"/>
              <a:t>登入</a:t>
            </a:r>
            <a:r>
              <a:rPr lang="en-US" altLang="zh-TW" sz="3200" cap="none" dirty="0"/>
              <a:t> 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69887" y="2296532"/>
            <a:ext cx="796077" cy="4629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96" y="460177"/>
            <a:ext cx="666845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1D62F3-1E70-4565-823C-A8821BC3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選擇其他方式註冊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239A621-7467-4077-9C94-52E79717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B50BE7-958B-4B7E-BDD0-F60DA2C6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32" y="1667415"/>
            <a:ext cx="8276319" cy="465315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FF7E484-7235-40FF-90E2-99C9EC9E9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50" y="855811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1D62F3-1E70-4565-823C-A8821BC3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en-US" altLang="zh-TW" cap="none" dirty="0"/>
              <a:t>OpenID</a:t>
            </a:r>
            <a:endParaRPr lang="zh-TW" altLang="en-US" cap="none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239A621-7467-4077-9C94-52E79717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B50BE7-958B-4B7E-BDD0-F60DA2C6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32" y="1667415"/>
            <a:ext cx="8276319" cy="465315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28CCD66-CC70-45DA-830C-9A678B6C21CB}"/>
              </a:ext>
            </a:extLst>
          </p:cNvPr>
          <p:cNvSpPr/>
          <p:nvPr/>
        </p:nvSpPr>
        <p:spPr>
          <a:xfrm>
            <a:off x="5302645" y="3929389"/>
            <a:ext cx="1049169" cy="5119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005D26F-4AFB-4718-A529-279FEA070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02" y="630348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6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09C5B4D-B4C3-4561-9AB3-BCEFB7C46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6" y="1733984"/>
            <a:ext cx="8297636" cy="4665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點選「宜蘭縣」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19489" y="4844761"/>
            <a:ext cx="607732" cy="5436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4E7E03B-0226-4077-B338-95530B0EB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16" y="641932"/>
            <a:ext cx="1551412" cy="1551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輸入帳號密碼後，點選「登入」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 descr="Screenshot 2016-11-22 at 3.22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09" y="1548000"/>
            <a:ext cx="5538987" cy="396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7836" y="4547507"/>
            <a:ext cx="430443" cy="2694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924BFA-F039-4D4B-BB78-7F22568CD686}"/>
              </a:ext>
            </a:extLst>
          </p:cNvPr>
          <p:cNvSpPr txBox="1"/>
          <p:nvPr/>
        </p:nvSpPr>
        <p:spPr>
          <a:xfrm>
            <a:off x="3412671" y="5821136"/>
            <a:ext cx="475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注意：學生帳號要加</a:t>
            </a:r>
            <a:r>
              <a:rPr lang="en-US" altLang="zh-TW" dirty="0">
                <a:solidFill>
                  <a:srgbClr val="FF0000"/>
                </a:solidFill>
              </a:rPr>
              <a:t>.</a:t>
            </a:r>
            <a:r>
              <a:rPr lang="en-US" altLang="zh-TW" dirty="0" err="1">
                <a:solidFill>
                  <a:srgbClr val="FF0000"/>
                </a:solidFill>
              </a:rPr>
              <a:t>std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9CA0073-9A19-435A-BFD6-C08C9329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54" y="580433"/>
            <a:ext cx="1935134" cy="1935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90A107-3DAA-498F-ADE9-DAF1BD9C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zh-TW" altLang="en-US" dirty="0"/>
              <a:t>點選「是」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B027006-DA27-4AC2-A1C5-BB6C149B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C5C0BA5-E9BB-40DA-A537-A4A8C5882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447887"/>
            <a:ext cx="8893629" cy="50002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4BA61DD-1FCD-4D07-8FF6-7D3E64729AF2}"/>
              </a:ext>
            </a:extLst>
          </p:cNvPr>
          <p:cNvSpPr/>
          <p:nvPr/>
        </p:nvSpPr>
        <p:spPr>
          <a:xfrm>
            <a:off x="3273880" y="2800350"/>
            <a:ext cx="5225142" cy="61232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35A8D6-79EC-42E8-A662-C89DAF087865}"/>
              </a:ext>
            </a:extLst>
          </p:cNvPr>
          <p:cNvSpPr/>
          <p:nvPr/>
        </p:nvSpPr>
        <p:spPr>
          <a:xfrm>
            <a:off x="3556053" y="3935186"/>
            <a:ext cx="428118" cy="2612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AA64184-7F42-4381-8C9A-F91610AD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207" y="590538"/>
            <a:ext cx="1714698" cy="17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2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3C58E4-3977-4106-BDCF-459BEE15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</a:t>
            </a:r>
            <a:r>
              <a:rPr lang="en-US" altLang="zh-TW" cap="none" dirty="0"/>
              <a:t>Cool English</a:t>
            </a:r>
            <a:endParaRPr lang="zh-TW" altLang="en-US" cap="none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2E4A01-FFDA-4CF7-B8DE-13414FB4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C69955-241F-49BA-85C0-E926CE012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64" y="1597294"/>
            <a:ext cx="8526236" cy="47936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2E5C6D7-A275-4670-B41D-9CF6E3C64EB0}"/>
              </a:ext>
            </a:extLst>
          </p:cNvPr>
          <p:cNvSpPr/>
          <p:nvPr/>
        </p:nvSpPr>
        <p:spPr>
          <a:xfrm>
            <a:off x="3535136" y="2481943"/>
            <a:ext cx="449036" cy="13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D475C2-59AF-4C35-A16E-CB63DCE018F0}"/>
              </a:ext>
            </a:extLst>
          </p:cNvPr>
          <p:cNvSpPr/>
          <p:nvPr/>
        </p:nvSpPr>
        <p:spPr>
          <a:xfrm>
            <a:off x="3910693" y="2343150"/>
            <a:ext cx="1314449" cy="4245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7837C1C-693B-45E8-838B-D6038EB2A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2" y="359229"/>
            <a:ext cx="1837162" cy="18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17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135</TotalTime>
  <Words>49</Words>
  <Application>Microsoft Office PowerPoint</Application>
  <PresentationFormat>寬螢幕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佈景主題3</vt:lpstr>
      <vt:lpstr>登入Cool English</vt:lpstr>
      <vt:lpstr>點選「 登入 」</vt:lpstr>
      <vt:lpstr>選擇其他方式註冊</vt:lpstr>
      <vt:lpstr>點選OpenID</vt:lpstr>
      <vt:lpstr>點選「宜蘭縣」</vt:lpstr>
      <vt:lpstr>輸入帳號密碼後，點選「登入」</vt:lpstr>
      <vt:lpstr>點選「是」</vt:lpstr>
      <vt:lpstr>登入Cool English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42</cp:revision>
  <dcterms:created xsi:type="dcterms:W3CDTF">2015-08-07T10:44:04Z</dcterms:created>
  <dcterms:modified xsi:type="dcterms:W3CDTF">2017-08-22T03:44:13Z</dcterms:modified>
</cp:coreProperties>
</file>