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9" r:id="rId3"/>
    <p:sldId id="266" r:id="rId4"/>
    <p:sldId id="267" r:id="rId5"/>
    <p:sldId id="271" r:id="rId6"/>
    <p:sldId id="270" r:id="rId7"/>
    <p:sldId id="27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cap="none" dirty="0"/>
              <a:t>Cool English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5 at 12.0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42973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34809" y="5684014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2883" y="4296872"/>
            <a:ext cx="517589" cy="5534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en-US" altLang="zh-TW" cap="none" dirty="0"/>
              <a:t>Chrome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3790122" y="2443796"/>
            <a:ext cx="549906" cy="5988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59302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19" y="855244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2 at 3.19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搜尋「</a:t>
            </a:r>
            <a:r>
              <a:rPr lang="en-US" altLang="zh-TW" sz="3200" cap="none" dirty="0"/>
              <a:t> Cool English 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89" y="895235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32610" y="1675052"/>
            <a:ext cx="2888856" cy="2184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BC53166-61A0-4B7A-8E25-63CCD4BD1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07" y="1579706"/>
            <a:ext cx="8558893" cy="48120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3200" cap="none" dirty="0"/>
              <a:t> Cool English 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8" name="圖片 7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71" y="1316906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84224" y="3040324"/>
            <a:ext cx="4135033" cy="22174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C0542CC-CE6F-421C-9FC3-14BF551A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7" y="1785384"/>
            <a:ext cx="7992835" cy="44937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</a:t>
            </a:r>
            <a:r>
              <a:rPr lang="en-US" altLang="zh-TW" sz="3200" cap="none" dirty="0"/>
              <a:t>Cool English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圖片 5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479" y="784419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125</TotalTime>
  <Words>39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佈景主題3</vt:lpstr>
      <vt:lpstr>進入Cool English</vt:lpstr>
      <vt:lpstr>點選左下方「開始」，打開選單</vt:lpstr>
      <vt:lpstr>點選「所有應用程式」</vt:lpstr>
      <vt:lpstr>點選「Chrome」</vt:lpstr>
      <vt:lpstr>搜尋「 Cool English 」</vt:lpstr>
      <vt:lpstr>點選「 Cool English 」</vt:lpstr>
      <vt:lpstr>進入Cool English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40</cp:revision>
  <dcterms:created xsi:type="dcterms:W3CDTF">2015-08-07T10:44:04Z</dcterms:created>
  <dcterms:modified xsi:type="dcterms:W3CDTF">2017-08-22T03:32:58Z</dcterms:modified>
</cp:coreProperties>
</file>