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9" r:id="rId3"/>
    <p:sldId id="266" r:id="rId4"/>
    <p:sldId id="267" r:id="rId5"/>
    <p:sldId id="271" r:id="rId6"/>
    <p:sldId id="285" r:id="rId7"/>
    <p:sldId id="270" r:id="rId8"/>
    <p:sldId id="272" r:id="rId9"/>
    <p:sldId id="282" r:id="rId10"/>
    <p:sldId id="283" r:id="rId11"/>
    <p:sldId id="286" r:id="rId12"/>
    <p:sldId id="284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10"/>
          <p:cNvSpPr>
            <a:spLocks noGrp="1"/>
          </p:cNvSpPr>
          <p:nvPr>
            <p:ph sz="quarter" idx="2"/>
          </p:nvPr>
        </p:nvSpPr>
        <p:spPr>
          <a:xfrm>
            <a:off x="644939" y="1752600"/>
            <a:ext cx="9939131" cy="4502426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玩化學－平衡化學方程式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知道如何操作之後，點選「遊戲」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內容版面配置區 4" descr="Screenshot 2016-11-21 at 1.31.00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6" name="矩形 5"/>
          <p:cNvSpPr/>
          <p:nvPr/>
        </p:nvSpPr>
        <p:spPr>
          <a:xfrm>
            <a:off x="5724940" y="5102088"/>
            <a:ext cx="410817" cy="4638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514" y="88621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選擇「關卡」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 descr="Screenshot 2016-11-21 at 1.31.00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6" name="矩形 5"/>
          <p:cNvSpPr/>
          <p:nvPr/>
        </p:nvSpPr>
        <p:spPr>
          <a:xfrm>
            <a:off x="3803374" y="2915479"/>
            <a:ext cx="1205949" cy="11529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0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329" y="1146998"/>
            <a:ext cx="1763265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開始遊戲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5" name="內容版面配置區 4" descr="Screenshot 2016-11-21 at 1.33.07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pic>
        <p:nvPicPr>
          <p:cNvPr id="6" name="圖片 5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138" y="834571"/>
            <a:ext cx="666846" cy="1440000"/>
          </a:xfrm>
          <a:prstGeom prst="rect">
            <a:avLst/>
          </a:prstGeom>
        </p:spPr>
      </p:pic>
      <p:pic>
        <p:nvPicPr>
          <p:cNvPr id="7" name="圖片 6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56" y="854449"/>
            <a:ext cx="66684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Screenshot 2016-11-18 at 10.07.33 AM.png"/>
          <p:cNvPicPr>
            <a:picLocks noChangeAspect="1"/>
          </p:cNvPicPr>
          <p:nvPr/>
        </p:nvPicPr>
        <p:blipFill>
          <a:blip r:embed="rId2"/>
          <a:srcRect l="18551" t="11914" r="20580" b="7403"/>
          <a:stretch>
            <a:fillRect/>
          </a:stretch>
        </p:blipFill>
        <p:spPr>
          <a:xfrm>
            <a:off x="2964001" y="1548001"/>
            <a:ext cx="5565913" cy="41479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進入</a:t>
            </a:r>
            <a:r>
              <a:rPr lang="en-US" altLang="zh-TW" dirty="0"/>
              <a:t>PHET</a:t>
            </a:r>
            <a:r>
              <a:rPr lang="zh-TW" altLang="en-US" dirty="0"/>
              <a:t>後，點選「化學」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914" y="586248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75219" y="2968486"/>
            <a:ext cx="404158" cy="18740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885823" y="570952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creenshot 2016-11-21 at 1.26.19 PM.png"/>
          <p:cNvPicPr>
            <a:picLocks noChangeAspect="1"/>
          </p:cNvPicPr>
          <p:nvPr/>
        </p:nvPicPr>
        <p:blipFill>
          <a:blip r:embed="rId2"/>
          <a:srcRect l="34928" t="18616" r="21014" b="6629"/>
          <a:stretch>
            <a:fillRect/>
          </a:stretch>
        </p:blipFill>
        <p:spPr>
          <a:xfrm>
            <a:off x="3405810" y="1603513"/>
            <a:ext cx="4678018" cy="44625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點選「平衡化學方程式」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4" y="5709557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600656" y="2871511"/>
            <a:ext cx="1421917" cy="124991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61" y="73798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Screenshot 2016-11-21 at 1.26.51 PM.png"/>
          <p:cNvPicPr>
            <a:picLocks noChangeAspect="1"/>
          </p:cNvPicPr>
          <p:nvPr/>
        </p:nvPicPr>
        <p:blipFill>
          <a:blip r:embed="rId2"/>
          <a:srcRect l="15362" t="11914" r="16232" b="6372"/>
          <a:stretch>
            <a:fillRect/>
          </a:stretch>
        </p:blipFill>
        <p:spPr>
          <a:xfrm>
            <a:off x="2743201" y="1603514"/>
            <a:ext cx="6255027" cy="42009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　　」圖示</a:t>
            </a:r>
          </a:p>
        </p:txBody>
      </p:sp>
      <p:sp>
        <p:nvSpPr>
          <p:cNvPr id="6" name="矩形 5"/>
          <p:cNvSpPr/>
          <p:nvPr/>
        </p:nvSpPr>
        <p:spPr>
          <a:xfrm>
            <a:off x="5382158" y="2829406"/>
            <a:ext cx="728869" cy="7030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18480" y="5717721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163">
            <a:off x="8783709" y="465396"/>
            <a:ext cx="820444" cy="1401593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5283200" y="846138"/>
            <a:ext cx="609600" cy="609600"/>
            <a:chOff x="3882887" y="861391"/>
            <a:chExt cx="609600" cy="609600"/>
          </a:xfrm>
        </p:grpSpPr>
        <p:sp>
          <p:nvSpPr>
            <p:cNvPr id="9" name="橢圓 8"/>
            <p:cNvSpPr/>
            <p:nvPr/>
          </p:nvSpPr>
          <p:spPr>
            <a:xfrm>
              <a:off x="3882887" y="861391"/>
              <a:ext cx="609600" cy="609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042592" y="1023286"/>
              <a:ext cx="360000" cy="2880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1.27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點選「介紹」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289" y="895235"/>
            <a:ext cx="1440000" cy="144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02156" y="3087756"/>
            <a:ext cx="1775792" cy="15107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Screenshot 2016-11-21 at 1.28.09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選擇「分解水」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57530" y="4797288"/>
            <a:ext cx="702366" cy="3313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71" y="859706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21 at 1.28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選擇工具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990522" y="2573268"/>
            <a:ext cx="691517" cy="24276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22" y="1062714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creenshot 2016-11-21 at 1.29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使用上下箭頭，調整數量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545497" y="4174435"/>
            <a:ext cx="318052" cy="4373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57" y="387427"/>
            <a:ext cx="1440000" cy="144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31780" y="4154557"/>
            <a:ext cx="285266" cy="457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215271" y="4174435"/>
            <a:ext cx="318052" cy="4373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使化學方程式達到平衡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5" name="內容版面配置區 4" descr="Screenshot 2016-11-21 at 1.29.24 PM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</p:spPr>
      </p:pic>
      <p:sp>
        <p:nvSpPr>
          <p:cNvPr id="6" name="矩形 5"/>
          <p:cNvSpPr/>
          <p:nvPr/>
        </p:nvSpPr>
        <p:spPr>
          <a:xfrm>
            <a:off x="3763619" y="2517914"/>
            <a:ext cx="3790120" cy="6626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757" y="921740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231</TotalTime>
  <Words>67</Words>
  <Application>Microsoft Office PowerPoint</Application>
  <PresentationFormat>寬螢幕</PresentationFormat>
  <Paragraphs>23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佈景主題3</vt:lpstr>
      <vt:lpstr>玩化學－平衡化學方程式</vt:lpstr>
      <vt:lpstr>進入PHET後，點選「化學」</vt:lpstr>
      <vt:lpstr>點選「平衡化學方程式」</vt:lpstr>
      <vt:lpstr>點選「　　」圖示</vt:lpstr>
      <vt:lpstr>點選「介紹」</vt:lpstr>
      <vt:lpstr>選擇「分解水」</vt:lpstr>
      <vt:lpstr>選擇工具</vt:lpstr>
      <vt:lpstr>使用上下箭頭，調整數量</vt:lpstr>
      <vt:lpstr>使化學方程式達到平衡</vt:lpstr>
      <vt:lpstr>知道如何操作之後，點選「遊戲」</vt:lpstr>
      <vt:lpstr>選擇「關卡」</vt:lpstr>
      <vt:lpstr>開始遊戲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51</cp:revision>
  <dcterms:created xsi:type="dcterms:W3CDTF">2015-08-07T10:44:04Z</dcterms:created>
  <dcterms:modified xsi:type="dcterms:W3CDTF">2017-08-16T11:38:35Z</dcterms:modified>
</cp:coreProperties>
</file>