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69" r:id="rId3"/>
    <p:sldId id="266" r:id="rId4"/>
    <p:sldId id="267" r:id="rId5"/>
    <p:sldId id="271" r:id="rId6"/>
    <p:sldId id="287" r:id="rId7"/>
    <p:sldId id="281" r:id="rId8"/>
    <p:sldId id="270" r:id="rId9"/>
    <p:sldId id="272" r:id="rId10"/>
    <p:sldId id="286" r:id="rId11"/>
    <p:sldId id="284" r:id="rId12"/>
    <p:sldId id="285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0BF0A-F26F-48B0-8B7A-026A64D8F521}" type="datetimeFigureOut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704B4-CEC6-4194-9672-699E17981D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94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74598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64152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72285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F5F5-AA52-4A79-A5A9-87A590B45B7D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076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C4BA-DE8C-4AA9-9F4D-65DDF81E0538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0469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92867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7979" y="2857496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86882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711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0459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10"/>
          <p:cNvSpPr>
            <a:spLocks noGrp="1"/>
          </p:cNvSpPr>
          <p:nvPr>
            <p:ph sz="quarter" idx="2"/>
          </p:nvPr>
        </p:nvSpPr>
        <p:spPr>
          <a:xfrm>
            <a:off x="644939" y="1752600"/>
            <a:ext cx="9939131" cy="4502426"/>
          </a:xfrm>
        </p:spPr>
        <p:txBody>
          <a:bodyPr/>
          <a:lstStyle/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8FD09CDC-6549-420A-8C31-8FAC2A464AE7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295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2C1D-B119-4DEA-93DB-76717CAF0EF0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199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130D-716C-4294-A1F2-BEA0980691E7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7434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63772D-6152-4DD8-8E71-1D7E3985FC3E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57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81-E447-45B7-B7DA-6982EF845D3E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96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3A4756-F725-4A29-8DC0-690BD5B0C32D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423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26D7AB-363B-484A-AFAF-929C9212C958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82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B15F2B-6642-4549-8F02-07C604494774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20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玩物理</a:t>
            </a:r>
            <a:r>
              <a:rPr lang="en-US" altLang="zh-TW" sz="4000" dirty="0"/>
              <a:t>–</a:t>
            </a:r>
            <a:r>
              <a:rPr lang="zh-TW" altLang="en-US" sz="4000" dirty="0"/>
              <a:t>力量和運動</a:t>
            </a:r>
          </a:p>
        </p:txBody>
      </p:sp>
    </p:spTree>
    <p:extLst>
      <p:ext uri="{BB962C8B-B14F-4D97-AF65-F5344CB8AC3E}">
        <p14:creationId xmlns:p14="http://schemas.microsoft.com/office/powerpoint/2010/main" val="2647673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creenshot 2016-11-21 at 2.44.0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點選「開始」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300870" y="4068416"/>
            <a:ext cx="808383" cy="78188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 descr="141408089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540" y="957271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紅隊獲得勝利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5" name="內容版面配置區 4" descr="Screenshot 2016-11-21 at 2.44.28 PM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</p:spPr>
      </p:pic>
      <p:pic>
        <p:nvPicPr>
          <p:cNvPr id="6" name="圖片 5" descr="number-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244" y="1023532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點選下方圖示，可前往其他教學遊戲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5" name="內容版面配置區 4" descr="Screenshot 2016-11-18 at 12.29.13 PM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</p:spPr>
      </p:pic>
      <p:sp>
        <p:nvSpPr>
          <p:cNvPr id="7" name="矩形 6"/>
          <p:cNvSpPr/>
          <p:nvPr/>
        </p:nvSpPr>
        <p:spPr>
          <a:xfrm>
            <a:off x="4850296" y="5128591"/>
            <a:ext cx="1669775" cy="41081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number-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323" y="1500610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Screenshot 2016-11-18 at 10.07.33 AM.png"/>
          <p:cNvPicPr>
            <a:picLocks noChangeAspect="1"/>
          </p:cNvPicPr>
          <p:nvPr/>
        </p:nvPicPr>
        <p:blipFill>
          <a:blip r:embed="rId2"/>
          <a:srcRect l="18551" t="11914" r="20580" b="7403"/>
          <a:stretch>
            <a:fillRect/>
          </a:stretch>
        </p:blipFill>
        <p:spPr>
          <a:xfrm>
            <a:off x="2964001" y="1548001"/>
            <a:ext cx="5565913" cy="414793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點選「物理」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914" y="586248"/>
            <a:ext cx="666845" cy="144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75220" y="2663691"/>
            <a:ext cx="376363" cy="22528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0902152" y="5695932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403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Screenshot 2016-11-18 at 12.25.37 PM.png"/>
          <p:cNvPicPr>
            <a:picLocks noChangeAspect="1"/>
          </p:cNvPicPr>
          <p:nvPr/>
        </p:nvPicPr>
        <p:blipFill>
          <a:blip r:embed="rId2"/>
          <a:srcRect l="31739" t="13976" r="17392" b="7403"/>
          <a:stretch>
            <a:fillRect/>
          </a:stretch>
        </p:blipFill>
        <p:spPr>
          <a:xfrm>
            <a:off x="3008242" y="1548000"/>
            <a:ext cx="5314122" cy="46176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點選「力量和運動」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0926645" y="5725886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846360" y="1625806"/>
            <a:ext cx="1421917" cy="9716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861" y="737986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03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Screenshot 2016-11-18 at 12.26.0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　　」圖示</a:t>
            </a:r>
          </a:p>
        </p:txBody>
      </p:sp>
      <p:sp>
        <p:nvSpPr>
          <p:cNvPr id="6" name="矩形 5"/>
          <p:cNvSpPr/>
          <p:nvPr/>
        </p:nvSpPr>
        <p:spPr>
          <a:xfrm>
            <a:off x="5208106" y="2967792"/>
            <a:ext cx="728869" cy="70306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10926644" y="5716671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679">
            <a:off x="8384719" y="855244"/>
            <a:ext cx="842926" cy="1440000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5283200" y="846138"/>
            <a:ext cx="609600" cy="609600"/>
            <a:chOff x="3882887" y="861391"/>
            <a:chExt cx="609600" cy="609600"/>
          </a:xfrm>
        </p:grpSpPr>
        <p:sp>
          <p:nvSpPr>
            <p:cNvPr id="9" name="橢圓 8"/>
            <p:cNvSpPr/>
            <p:nvPr/>
          </p:nvSpPr>
          <p:spPr>
            <a:xfrm>
              <a:off x="3882887" y="861391"/>
              <a:ext cx="609600" cy="6096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4042592" y="1023286"/>
              <a:ext cx="360000" cy="2880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91384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Screenshot 2016-11-18 at 12.27.1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選擇項目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6" name="圖片 5" descr="number-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289" y="895235"/>
            <a:ext cx="1440000" cy="1440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472070" y="3113566"/>
            <a:ext cx="1775791" cy="147168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F87D4680-7C4E-45EC-B77A-EE949AA3CE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如何讓</a:t>
            </a:r>
            <a:r>
              <a:rPr lang="zh-TW" altLang="en-US" dirty="0">
                <a:solidFill>
                  <a:srgbClr val="FF0000"/>
                </a:solidFill>
              </a:rPr>
              <a:t>紅隊</a:t>
            </a:r>
            <a:r>
              <a:rPr lang="zh-TW" altLang="en-US" dirty="0"/>
              <a:t>獲勝？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663F78D-5DB7-4332-84FF-59E86E2FFC2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58400" y="5734050"/>
            <a:ext cx="609600" cy="520700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273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 descr="Screenshot 2016-11-21 at 2.43.28 PM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勾選力量總和、值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7" name="圖片 6" descr="number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471" y="859706"/>
            <a:ext cx="1440000" cy="1440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533861" y="2073271"/>
            <a:ext cx="762001" cy="4048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creenshot 2016-11-21 at 2.43.5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將人物拉到上方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665843" y="3060557"/>
            <a:ext cx="848141" cy="100786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number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522" y="1062714"/>
            <a:ext cx="1440000" cy="1440000"/>
          </a:xfrm>
          <a:prstGeom prst="rect">
            <a:avLst/>
          </a:prstGeom>
        </p:spPr>
      </p:pic>
      <p:sp>
        <p:nvSpPr>
          <p:cNvPr id="11" name="向上箭號 10"/>
          <p:cNvSpPr/>
          <p:nvPr/>
        </p:nvSpPr>
        <p:spPr>
          <a:xfrm rot="20603021">
            <a:off x="6997149" y="4174436"/>
            <a:ext cx="410818" cy="58309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creenshot 2016-11-21 at 2.44.0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使紅隊的力量</a:t>
            </a:r>
            <a:r>
              <a:rPr lang="en-US" altLang="zh-TW" dirty="0"/>
              <a:t>&gt;</a:t>
            </a:r>
            <a:r>
              <a:rPr lang="zh-TW" altLang="en-US" dirty="0"/>
              <a:t>藍隊的力量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420138" y="2239616"/>
            <a:ext cx="1007166" cy="53008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 descr="141408089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540" y="957271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74A60ECD-2B6E-4FED-A30E-D231BAC36C10}" vid="{215AE15C-021D-49D3-8009-2D197D591CB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293</TotalTime>
  <Words>75</Words>
  <Application>Microsoft Office PowerPoint</Application>
  <PresentationFormat>寬螢幕</PresentationFormat>
  <Paragraphs>23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新細明體</vt:lpstr>
      <vt:lpstr>Calibri</vt:lpstr>
      <vt:lpstr>Century Schoolbook</vt:lpstr>
      <vt:lpstr>Wingdings</vt:lpstr>
      <vt:lpstr>Wingdings 2</vt:lpstr>
      <vt:lpstr>佈景主題3</vt:lpstr>
      <vt:lpstr>玩物理–力量和運動</vt:lpstr>
      <vt:lpstr>點選「物理」</vt:lpstr>
      <vt:lpstr>點選「力量和運動」</vt:lpstr>
      <vt:lpstr>點選「　　」圖示</vt:lpstr>
      <vt:lpstr>選擇項目</vt:lpstr>
      <vt:lpstr>如何讓紅隊獲勝？</vt:lpstr>
      <vt:lpstr>勾選力量總和、值</vt:lpstr>
      <vt:lpstr>將人物拉到上方</vt:lpstr>
      <vt:lpstr>使紅隊的力量&gt;藍隊的力量</vt:lpstr>
      <vt:lpstr>點選「開始」</vt:lpstr>
      <vt:lpstr>紅隊獲得勝利</vt:lpstr>
      <vt:lpstr>點選下方圖示，可前往其他教學遊戲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新增使用者</dc:title>
  <dc:creator>Justina</dc:creator>
  <cp:lastModifiedBy>Justina</cp:lastModifiedBy>
  <cp:revision>54</cp:revision>
  <dcterms:created xsi:type="dcterms:W3CDTF">2015-08-07T10:44:04Z</dcterms:created>
  <dcterms:modified xsi:type="dcterms:W3CDTF">2017-08-16T11:37:27Z</dcterms:modified>
</cp:coreProperties>
</file>