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9" r:id="rId3"/>
    <p:sldId id="266" r:id="rId4"/>
    <p:sldId id="267" r:id="rId5"/>
    <p:sldId id="271" r:id="rId6"/>
    <p:sldId id="281" r:id="rId7"/>
    <p:sldId id="270" r:id="rId8"/>
    <p:sldId id="282" r:id="rId9"/>
    <p:sldId id="272" r:id="rId10"/>
    <p:sldId id="273" r:id="rId11"/>
    <p:sldId id="283" r:id="rId12"/>
    <p:sldId id="278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10"/>
          <p:cNvSpPr>
            <a:spLocks noGrp="1"/>
          </p:cNvSpPr>
          <p:nvPr>
            <p:ph sz="quarter" idx="2"/>
          </p:nvPr>
        </p:nvSpPr>
        <p:spPr>
          <a:xfrm>
            <a:off x="644939" y="1752600"/>
            <a:ext cx="9939131" cy="4502426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玩數學－分數的比較</a:t>
            </a:r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21 at 3.21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使兩邊大小相同，點選「檢查」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262191" y="3643654"/>
            <a:ext cx="437323" cy="31874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number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62" y="1018731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Screenshot 2016-11-21 at 3.21.39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答對回饋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12" name="圖片 11" descr="number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696" y="837427"/>
            <a:ext cx="1440000" cy="144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075135" y="2896949"/>
            <a:ext cx="979138" cy="76874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69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Screenshot 2016-11-21 at 3.21.39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點選「確定」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261253" y="3649508"/>
            <a:ext cx="436971" cy="3074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number-10-300px.png">
            <a:extLst>
              <a:ext uri="{FF2B5EF4-FFF2-40B4-BE49-F238E27FC236}">
                <a16:creationId xmlns:a16="http://schemas.microsoft.com/office/drawing/2014/main" id="{291E10D6-EFD6-4F43-B043-77197FAA7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390" y="760702"/>
            <a:ext cx="1271705" cy="10385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Screenshot 2016-11-21 at 3.21.51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繼續遊戲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359963" y="3061253"/>
            <a:ext cx="861394" cy="7553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1.png">
            <a:extLst>
              <a:ext uri="{FF2B5EF4-FFF2-40B4-BE49-F238E27FC236}">
                <a16:creationId xmlns:a16="http://schemas.microsoft.com/office/drawing/2014/main" id="{FA699A18-2702-4F23-B30A-80F3B83E8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975" y="752916"/>
            <a:ext cx="615649" cy="1329444"/>
          </a:xfrm>
          <a:prstGeom prst="rect">
            <a:avLst/>
          </a:prstGeom>
        </p:spPr>
      </p:pic>
      <p:pic>
        <p:nvPicPr>
          <p:cNvPr id="10" name="圖片 9" descr="number-1.png">
            <a:extLst>
              <a:ext uri="{FF2B5EF4-FFF2-40B4-BE49-F238E27FC236}">
                <a16:creationId xmlns:a16="http://schemas.microsoft.com/office/drawing/2014/main" id="{EA482686-CC2F-4E84-A86F-661F6C2A2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800" y="752916"/>
            <a:ext cx="615649" cy="13294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 descr="Screenshot 2016-11-21 at 3.37.14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完成關卡後，點選「繼續」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73898" y="4234914"/>
            <a:ext cx="463829" cy="3850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91" y="1046605"/>
            <a:ext cx="666846" cy="1440000"/>
          </a:xfrm>
          <a:prstGeom prst="rect">
            <a:avLst/>
          </a:prstGeom>
        </p:spPr>
      </p:pic>
      <p:pic>
        <p:nvPicPr>
          <p:cNvPr id="10" name="圖片 9" descr="number-2.png">
            <a:extLst>
              <a:ext uri="{FF2B5EF4-FFF2-40B4-BE49-F238E27FC236}">
                <a16:creationId xmlns:a16="http://schemas.microsoft.com/office/drawing/2014/main" id="{7E76DCE0-C3F6-467F-A62A-7F1BBE6A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638" y="968318"/>
            <a:ext cx="93473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 descr="Screenshot 2016-11-21 at 3.37.22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選擇關卡，繼續教學遊戲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7" name="圖片 6" descr="number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069" y="1294726"/>
            <a:ext cx="558081" cy="120513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1484B13-75AE-4FED-B520-5DFB116DD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73" y="1294726"/>
            <a:ext cx="705443" cy="12051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Screenshot 2016-11-18 at 10.07.33 AM.png"/>
          <p:cNvPicPr>
            <a:picLocks noChangeAspect="1"/>
          </p:cNvPicPr>
          <p:nvPr/>
        </p:nvPicPr>
        <p:blipFill>
          <a:blip r:embed="rId2"/>
          <a:srcRect l="18551" t="11914" r="20580" b="7403"/>
          <a:stretch>
            <a:fillRect/>
          </a:stretch>
        </p:blipFill>
        <p:spPr>
          <a:xfrm>
            <a:off x="2964001" y="1548001"/>
            <a:ext cx="5565913" cy="41479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點選「數學」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914" y="586248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75219" y="3299795"/>
            <a:ext cx="420342" cy="1716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02152" y="5695932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Screenshot 2016-11-18 at 10.07.46 AM.png"/>
          <p:cNvPicPr>
            <a:picLocks noChangeAspect="1"/>
          </p:cNvPicPr>
          <p:nvPr/>
        </p:nvPicPr>
        <p:blipFill>
          <a:blip r:embed="rId2"/>
          <a:srcRect l="18985" t="12172" r="20870" b="6372"/>
          <a:stretch>
            <a:fillRect/>
          </a:stretch>
        </p:blipFill>
        <p:spPr>
          <a:xfrm>
            <a:off x="3108000" y="1548001"/>
            <a:ext cx="5499652" cy="41876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點選「分數的比較」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26644" y="5735688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80100" y="4223232"/>
            <a:ext cx="1143622" cy="9716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61" y="73798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8 at 10.17.17 AM.png"/>
          <p:cNvPicPr>
            <a:picLocks noChangeAspect="1"/>
          </p:cNvPicPr>
          <p:nvPr/>
        </p:nvPicPr>
        <p:blipFill>
          <a:blip r:embed="rId2"/>
          <a:srcRect l="19565" t="12429" r="17536" b="6372"/>
          <a:stretch>
            <a:fillRect/>
          </a:stretch>
        </p:blipFill>
        <p:spPr>
          <a:xfrm>
            <a:off x="3180000" y="1548000"/>
            <a:ext cx="5751444" cy="41744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　　」圖示</a:t>
            </a:r>
          </a:p>
        </p:txBody>
      </p:sp>
      <p:sp>
        <p:nvSpPr>
          <p:cNvPr id="6" name="矩形 5"/>
          <p:cNvSpPr/>
          <p:nvPr/>
        </p:nvSpPr>
        <p:spPr>
          <a:xfrm>
            <a:off x="5446644" y="2755757"/>
            <a:ext cx="728869" cy="7030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34809" y="5722434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48" y="627286"/>
            <a:ext cx="842926" cy="144000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5280024" y="846138"/>
            <a:ext cx="609600" cy="609600"/>
            <a:chOff x="3882887" y="861391"/>
            <a:chExt cx="609600" cy="609600"/>
          </a:xfrm>
        </p:grpSpPr>
        <p:sp>
          <p:nvSpPr>
            <p:cNvPr id="9" name="橢圓 8"/>
            <p:cNvSpPr/>
            <p:nvPr/>
          </p:nvSpPr>
          <p:spPr>
            <a:xfrm>
              <a:off x="3882887" y="861391"/>
              <a:ext cx="609600" cy="609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4042592" y="1023286"/>
              <a:ext cx="360000" cy="288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8 at 10.18.2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點選「分數」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289" y="895235"/>
            <a:ext cx="1440000" cy="144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41913" y="3126818"/>
            <a:ext cx="1696278" cy="14319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選擇關卡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內容版面配置區 4" descr="Screenshot 2016-11-18 at 10.23.48 A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sp>
        <p:nvSpPr>
          <p:cNvPr id="6" name="矩形 5"/>
          <p:cNvSpPr/>
          <p:nvPr/>
        </p:nvSpPr>
        <p:spPr>
          <a:xfrm>
            <a:off x="4015409" y="2437705"/>
            <a:ext cx="781878" cy="11403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71" y="859706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21 at 3.21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將相同大小分數或圖案放在盤子上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723861" y="3961706"/>
            <a:ext cx="3816627" cy="124639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00" y="442559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2"/>
          </p:nvPr>
        </p:nvGraphicFramePr>
        <p:xfrm>
          <a:off x="2994991" y="198785"/>
          <a:ext cx="5777947" cy="6202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36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b="1" i="0" dirty="0">
                          <a:solidFill>
                            <a:schemeClr val="tx1"/>
                          </a:solidFill>
                        </a:rPr>
                        <a:t>＝</a:t>
                      </a:r>
                    </a:p>
                  </a:txBody>
                  <a:tcP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1" i="0" dirty="0">
                          <a:solidFill>
                            <a:schemeClr val="tx1"/>
                          </a:solidFill>
                        </a:rPr>
                        <a:t>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1" i="0" dirty="0">
                          <a:solidFill>
                            <a:schemeClr val="tx1"/>
                          </a:solidFill>
                        </a:rPr>
                        <a:t>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1" i="0" dirty="0">
                          <a:solidFill>
                            <a:schemeClr val="tx1"/>
                          </a:solidFill>
                        </a:rPr>
                        <a:t>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3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1" i="0" dirty="0">
                          <a:solidFill>
                            <a:schemeClr val="tx1"/>
                          </a:solidFill>
                        </a:rPr>
                        <a:t>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1" i="0" dirty="0">
                          <a:solidFill>
                            <a:schemeClr val="tx1"/>
                          </a:solidFill>
                        </a:rPr>
                        <a:t>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圖片 5" descr="Screenshot 2016-11-21 at 3.21.10 PM.png"/>
          <p:cNvPicPr>
            <a:picLocks noChangeAspect="1"/>
          </p:cNvPicPr>
          <p:nvPr/>
        </p:nvPicPr>
        <p:blipFill>
          <a:blip r:embed="rId2"/>
          <a:srcRect l="24922" t="59403" r="67584" b="28539"/>
          <a:stretch>
            <a:fillRect/>
          </a:stretch>
        </p:blipFill>
        <p:spPr>
          <a:xfrm>
            <a:off x="6771859" y="4492485"/>
            <a:ext cx="795791" cy="720000"/>
          </a:xfrm>
          <a:prstGeom prst="rect">
            <a:avLst/>
          </a:prstGeom>
        </p:spPr>
      </p:pic>
      <p:pic>
        <p:nvPicPr>
          <p:cNvPr id="7" name="圖片 6" descr="Screenshot 2016-11-21 at 3.21.10 PM.png"/>
          <p:cNvPicPr>
            <a:picLocks noChangeAspect="1"/>
          </p:cNvPicPr>
          <p:nvPr/>
        </p:nvPicPr>
        <p:blipFill>
          <a:blip r:embed="rId2"/>
          <a:srcRect l="33484" t="59403" r="59649" b="28539"/>
          <a:stretch>
            <a:fillRect/>
          </a:stretch>
        </p:blipFill>
        <p:spPr>
          <a:xfrm>
            <a:off x="4253950" y="4512362"/>
            <a:ext cx="729231" cy="720000"/>
          </a:xfrm>
          <a:prstGeom prst="rect">
            <a:avLst/>
          </a:prstGeom>
        </p:spPr>
      </p:pic>
      <p:pic>
        <p:nvPicPr>
          <p:cNvPr id="8" name="圖片 7" descr="Screenshot 2016-11-21 at 3.21.10 PM.png"/>
          <p:cNvPicPr>
            <a:picLocks noChangeAspect="1"/>
          </p:cNvPicPr>
          <p:nvPr/>
        </p:nvPicPr>
        <p:blipFill>
          <a:blip r:embed="rId2"/>
          <a:srcRect l="41438" t="59403" r="51347" b="28539"/>
          <a:stretch>
            <a:fillRect/>
          </a:stretch>
        </p:blipFill>
        <p:spPr>
          <a:xfrm>
            <a:off x="4240696" y="1378224"/>
            <a:ext cx="766154" cy="720000"/>
          </a:xfrm>
          <a:prstGeom prst="rect">
            <a:avLst/>
          </a:prstGeom>
        </p:spPr>
      </p:pic>
      <p:pic>
        <p:nvPicPr>
          <p:cNvPr id="10" name="圖片 9" descr="Screenshot 2016-11-21 at 3.21.10 PM.png"/>
          <p:cNvPicPr>
            <a:picLocks noChangeAspect="1"/>
          </p:cNvPicPr>
          <p:nvPr/>
        </p:nvPicPr>
        <p:blipFill>
          <a:blip r:embed="rId2"/>
          <a:srcRect l="49740" t="59403" r="43741" b="28539"/>
          <a:stretch>
            <a:fillRect/>
          </a:stretch>
        </p:blipFill>
        <p:spPr>
          <a:xfrm>
            <a:off x="4267201" y="3491946"/>
            <a:ext cx="692308" cy="720000"/>
          </a:xfrm>
          <a:prstGeom prst="rect">
            <a:avLst/>
          </a:prstGeom>
        </p:spPr>
      </p:pic>
      <p:pic>
        <p:nvPicPr>
          <p:cNvPr id="11" name="圖片 10" descr="Screenshot 2016-11-21 at 3.21.10 PM.png"/>
          <p:cNvPicPr>
            <a:picLocks noChangeAspect="1"/>
          </p:cNvPicPr>
          <p:nvPr/>
        </p:nvPicPr>
        <p:blipFill>
          <a:blip r:embed="rId2"/>
          <a:srcRect l="57606" t="59403" r="35354" b="28539"/>
          <a:stretch>
            <a:fillRect/>
          </a:stretch>
        </p:blipFill>
        <p:spPr>
          <a:xfrm>
            <a:off x="6824869" y="5539405"/>
            <a:ext cx="747693" cy="720000"/>
          </a:xfrm>
          <a:prstGeom prst="rect">
            <a:avLst/>
          </a:prstGeom>
        </p:spPr>
      </p:pic>
      <p:pic>
        <p:nvPicPr>
          <p:cNvPr id="12" name="圖片 11" descr="Screenshot 2016-11-21 at 3.21.10 PM.png"/>
          <p:cNvPicPr>
            <a:picLocks noChangeAspect="1"/>
          </p:cNvPicPr>
          <p:nvPr/>
        </p:nvPicPr>
        <p:blipFill>
          <a:blip r:embed="rId2"/>
          <a:srcRect l="66166" t="73084" r="27228" b="15012"/>
          <a:stretch>
            <a:fillRect/>
          </a:stretch>
        </p:blipFill>
        <p:spPr>
          <a:xfrm>
            <a:off x="6851374" y="3445565"/>
            <a:ext cx="710649" cy="720000"/>
          </a:xfrm>
          <a:prstGeom prst="rect">
            <a:avLst/>
          </a:prstGeom>
        </p:spPr>
      </p:pic>
      <p:pic>
        <p:nvPicPr>
          <p:cNvPr id="13" name="圖片 12" descr="Screenshot 2016-11-21 at 3.21.10 PM.png"/>
          <p:cNvPicPr>
            <a:picLocks noChangeAspect="1"/>
          </p:cNvPicPr>
          <p:nvPr/>
        </p:nvPicPr>
        <p:blipFill>
          <a:blip r:embed="rId2"/>
          <a:srcRect l="66166" t="59403" r="27315" b="28539"/>
          <a:stretch>
            <a:fillRect/>
          </a:stretch>
        </p:blipFill>
        <p:spPr>
          <a:xfrm>
            <a:off x="4287079" y="5552658"/>
            <a:ext cx="692308" cy="720000"/>
          </a:xfrm>
          <a:prstGeom prst="rect">
            <a:avLst/>
          </a:prstGeom>
        </p:spPr>
      </p:pic>
      <p:pic>
        <p:nvPicPr>
          <p:cNvPr id="14" name="圖片 13" descr="Screenshot 2016-11-21 at 3.21.10 PM.png"/>
          <p:cNvPicPr>
            <a:picLocks noChangeAspect="1"/>
          </p:cNvPicPr>
          <p:nvPr/>
        </p:nvPicPr>
        <p:blipFill>
          <a:blip r:embed="rId2"/>
          <a:srcRect l="57735" t="73702" r="35312" b="15476"/>
          <a:stretch>
            <a:fillRect/>
          </a:stretch>
        </p:blipFill>
        <p:spPr>
          <a:xfrm>
            <a:off x="4200940" y="357809"/>
            <a:ext cx="822856" cy="720000"/>
          </a:xfrm>
          <a:prstGeom prst="rect">
            <a:avLst/>
          </a:prstGeom>
        </p:spPr>
      </p:pic>
      <p:pic>
        <p:nvPicPr>
          <p:cNvPr id="15" name="圖片 14" descr="Screenshot 2016-11-21 at 3.21.10 PM.png"/>
          <p:cNvPicPr>
            <a:picLocks noChangeAspect="1"/>
          </p:cNvPicPr>
          <p:nvPr/>
        </p:nvPicPr>
        <p:blipFill>
          <a:blip r:embed="rId2"/>
          <a:srcRect l="49695" t="73702" r="43352" b="15476"/>
          <a:stretch>
            <a:fillRect/>
          </a:stretch>
        </p:blipFill>
        <p:spPr>
          <a:xfrm>
            <a:off x="4187690" y="2418523"/>
            <a:ext cx="822857" cy="720000"/>
          </a:xfrm>
          <a:prstGeom prst="rect">
            <a:avLst/>
          </a:prstGeom>
        </p:spPr>
      </p:pic>
      <p:pic>
        <p:nvPicPr>
          <p:cNvPr id="16" name="圖片 15" descr="Screenshot 2016-11-21 at 3.21.10 PM.png"/>
          <p:cNvPicPr>
            <a:picLocks noChangeAspect="1"/>
          </p:cNvPicPr>
          <p:nvPr/>
        </p:nvPicPr>
        <p:blipFill>
          <a:blip r:embed="rId2"/>
          <a:srcRect l="41656" t="73702" r="51304" b="15476"/>
          <a:stretch>
            <a:fillRect/>
          </a:stretch>
        </p:blipFill>
        <p:spPr>
          <a:xfrm>
            <a:off x="6771863" y="1391479"/>
            <a:ext cx="833143" cy="720000"/>
          </a:xfrm>
          <a:prstGeom prst="rect">
            <a:avLst/>
          </a:prstGeom>
        </p:spPr>
      </p:pic>
      <p:pic>
        <p:nvPicPr>
          <p:cNvPr id="17" name="圖片 16" descr="Screenshot 2016-11-21 at 3.21.10 PM.png"/>
          <p:cNvPicPr>
            <a:picLocks noChangeAspect="1"/>
          </p:cNvPicPr>
          <p:nvPr/>
        </p:nvPicPr>
        <p:blipFill>
          <a:blip r:embed="rId2"/>
          <a:srcRect l="33790" t="73702" r="59778" b="15476"/>
          <a:stretch>
            <a:fillRect/>
          </a:stretch>
        </p:blipFill>
        <p:spPr>
          <a:xfrm>
            <a:off x="6798366" y="2445028"/>
            <a:ext cx="761143" cy="720000"/>
          </a:xfrm>
          <a:prstGeom prst="rect">
            <a:avLst/>
          </a:prstGeom>
        </p:spPr>
      </p:pic>
      <p:pic>
        <p:nvPicPr>
          <p:cNvPr id="18" name="圖片 17" descr="Screenshot 2016-11-21 at 3.21.10 PM.png"/>
          <p:cNvPicPr>
            <a:picLocks noChangeAspect="1"/>
          </p:cNvPicPr>
          <p:nvPr/>
        </p:nvPicPr>
        <p:blipFill>
          <a:blip r:embed="rId2"/>
          <a:srcRect l="25316" t="73702" r="67992" b="15476"/>
          <a:stretch>
            <a:fillRect/>
          </a:stretch>
        </p:blipFill>
        <p:spPr>
          <a:xfrm>
            <a:off x="6785093" y="357810"/>
            <a:ext cx="79200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21 at 3.21.2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將分數或圖案放在盤子上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492486" y="3127513"/>
            <a:ext cx="543340" cy="5168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14140808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540" y="957271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209</TotalTime>
  <Words>91</Words>
  <Application>Microsoft Office PowerPoint</Application>
  <PresentationFormat>寬螢幕</PresentationFormat>
  <Paragraphs>34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Calibri</vt:lpstr>
      <vt:lpstr>Century Schoolbook</vt:lpstr>
      <vt:lpstr>Wingdings</vt:lpstr>
      <vt:lpstr>Wingdings 2</vt:lpstr>
      <vt:lpstr>佈景主題3</vt:lpstr>
      <vt:lpstr>玩數學－分數的比較</vt:lpstr>
      <vt:lpstr>點選「數學」</vt:lpstr>
      <vt:lpstr>點選「分數的比較」</vt:lpstr>
      <vt:lpstr>點選「　　」圖示</vt:lpstr>
      <vt:lpstr>點選「分數」</vt:lpstr>
      <vt:lpstr>選擇關卡</vt:lpstr>
      <vt:lpstr>將相同大小分數或圖案放在盤子上</vt:lpstr>
      <vt:lpstr>PowerPoint 簡報</vt:lpstr>
      <vt:lpstr>將分數或圖案放在盤子上</vt:lpstr>
      <vt:lpstr>使兩邊大小相同，點選「檢查」</vt:lpstr>
      <vt:lpstr>答對回饋</vt:lpstr>
      <vt:lpstr>點選「確定」</vt:lpstr>
      <vt:lpstr>繼續遊戲</vt:lpstr>
      <vt:lpstr>完成關卡後，點選「繼續」</vt:lpstr>
      <vt:lpstr>選擇關卡，繼續教學遊戲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45</cp:revision>
  <dcterms:created xsi:type="dcterms:W3CDTF">2015-08-07T10:44:04Z</dcterms:created>
  <dcterms:modified xsi:type="dcterms:W3CDTF">2017-08-16T11:36:10Z</dcterms:modified>
</cp:coreProperties>
</file>