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9" r:id="rId3"/>
    <p:sldId id="266" r:id="rId4"/>
    <p:sldId id="267" r:id="rId5"/>
    <p:sldId id="271" r:id="rId6"/>
    <p:sldId id="270" r:id="rId7"/>
    <p:sldId id="272" r:id="rId8"/>
    <p:sldId id="273" r:id="rId9"/>
    <p:sldId id="275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10"/>
          <p:cNvSpPr>
            <a:spLocks noGrp="1"/>
          </p:cNvSpPr>
          <p:nvPr>
            <p:ph sz="quarter" idx="2"/>
          </p:nvPr>
        </p:nvSpPr>
        <p:spPr>
          <a:xfrm>
            <a:off x="644939" y="1752600"/>
            <a:ext cx="9939131" cy="4502426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</a:t>
            </a:r>
            <a:r>
              <a:rPr lang="en-US" altLang="zh-TW" sz="4000" cap="none"/>
              <a:t>PHET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5 at 12.05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32" y="4031814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29516" y="5420140"/>
            <a:ext cx="376363" cy="3436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10316" y="5716671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點選「所有應用程式」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59302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02883" y="4355754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05" y="120181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</a:t>
            </a:r>
            <a:r>
              <a:rPr lang="en-US" altLang="zh-TW" cap="none" dirty="0"/>
              <a:t>Chrome</a:t>
            </a:r>
            <a:r>
              <a:rPr lang="zh-TW" altLang="en-US" dirty="0"/>
              <a:t>」</a:t>
            </a:r>
          </a:p>
        </p:txBody>
      </p:sp>
      <p:sp>
        <p:nvSpPr>
          <p:cNvPr id="6" name="矩形 5"/>
          <p:cNvSpPr/>
          <p:nvPr/>
        </p:nvSpPr>
        <p:spPr>
          <a:xfrm>
            <a:off x="3773938" y="2498103"/>
            <a:ext cx="557716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26645" y="5708507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19" y="855244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7 at 4.19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搜尋「</a:t>
            </a:r>
            <a:r>
              <a:rPr lang="en-US" altLang="zh-TW" dirty="0" err="1"/>
              <a:t>phet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289" y="895235"/>
            <a:ext cx="1440000" cy="144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646682" y="1707420"/>
            <a:ext cx="1179443" cy="16901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sz="3200" cap="none" dirty="0"/>
              <a:t> </a:t>
            </a:r>
            <a:r>
              <a:rPr lang="en-US" altLang="zh-TW" sz="3200" dirty="0" err="1"/>
              <a:t>phet</a:t>
            </a:r>
            <a:r>
              <a:rPr lang="en-US" altLang="zh-TW" sz="3200" cap="none" dirty="0"/>
              <a:t> 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8" name="圖片 7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71" y="859706"/>
            <a:ext cx="1440000" cy="1440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50434" y="2901532"/>
            <a:ext cx="3437474" cy="64278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7 at 4.19.5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sz="3200" cap="none" dirty="0"/>
              <a:t> </a:t>
            </a:r>
            <a:r>
              <a:rPr lang="zh-TW" altLang="en-US" sz="3200" cap="none" dirty="0"/>
              <a:t>開始玩教學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6" name="圖片 5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375" y="476921"/>
            <a:ext cx="1440000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85322" y="3127513"/>
            <a:ext cx="1908313" cy="4373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7 at 4.20.5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顯示所有的教學主題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圖片 5" descr="14140808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540" y="957271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zh-TW" altLang="en-US" dirty="0"/>
              <a:t>選擇教學遊戲時，請選擇</a:t>
            </a:r>
            <a:r>
              <a:rPr lang="en-US" altLang="zh-TW" dirty="0"/>
              <a:t>HTML5</a:t>
            </a:r>
            <a:r>
              <a:rPr lang="zh-TW" altLang="en-US" dirty="0"/>
              <a:t>類型的教學遊戲。</a:t>
            </a:r>
          </a:p>
        </p:txBody>
      </p:sp>
      <p:pic>
        <p:nvPicPr>
          <p:cNvPr id="8" name="圖片 7" descr="Screenshot 2016-11-18 at 10.07.33 AM.png"/>
          <p:cNvPicPr>
            <a:picLocks noChangeAspect="1"/>
          </p:cNvPicPr>
          <p:nvPr/>
        </p:nvPicPr>
        <p:blipFill>
          <a:blip r:embed="rId2"/>
          <a:srcRect l="49904" t="44700" r="37197" b="34678"/>
          <a:stretch>
            <a:fillRect/>
          </a:stretch>
        </p:blipFill>
        <p:spPr>
          <a:xfrm>
            <a:off x="4121427" y="2597426"/>
            <a:ext cx="2978094" cy="26769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83462" y="3922647"/>
            <a:ext cx="720920" cy="63610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BF96989-F23E-446F-A2DF-243812F01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84" y="509799"/>
            <a:ext cx="1668689" cy="166868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116</TotalTime>
  <Words>60</Words>
  <Application>Microsoft Office PowerPoint</Application>
  <PresentationFormat>寬螢幕</PresentationFormat>
  <Paragraphs>18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Calibri</vt:lpstr>
      <vt:lpstr>Century Schoolbook</vt:lpstr>
      <vt:lpstr>Wingdings</vt:lpstr>
      <vt:lpstr>Wingdings 2</vt:lpstr>
      <vt:lpstr>佈景主題3</vt:lpstr>
      <vt:lpstr>進入PHET</vt:lpstr>
      <vt:lpstr>點選左下方「開始」，打開選單</vt:lpstr>
      <vt:lpstr>點選「所有應用程式」</vt:lpstr>
      <vt:lpstr>點選「Chrome」</vt:lpstr>
      <vt:lpstr>搜尋「phet」</vt:lpstr>
      <vt:lpstr>點選「 phet 」</vt:lpstr>
      <vt:lpstr>點選「 開始玩教學」</vt:lpstr>
      <vt:lpstr>顯示所有的教學主題</vt:lpstr>
      <vt:lpstr>注意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36</cp:revision>
  <dcterms:created xsi:type="dcterms:W3CDTF">2015-08-07T10:44:04Z</dcterms:created>
  <dcterms:modified xsi:type="dcterms:W3CDTF">2017-08-16T11:34:34Z</dcterms:modified>
</cp:coreProperties>
</file>