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9" r:id="rId3"/>
    <p:sldId id="266" r:id="rId4"/>
    <p:sldId id="273" r:id="rId5"/>
    <p:sldId id="274" r:id="rId6"/>
    <p:sldId id="271" r:id="rId7"/>
    <p:sldId id="270" r:id="rId8"/>
    <p:sldId id="272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0BF0A-F26F-48B0-8B7A-026A64D8F521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704B4-CEC6-4194-9672-699E17981D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9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72285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F5F5-AA52-4A79-A5A9-87A590B45B7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76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C4BA-DE8C-4AA9-9F4D-65DDF81E053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69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688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1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AEE6-3F67-472E-99E4-1BD9A27F031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8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D09CDC-6549-420A-8C31-8FAC2A464A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29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2C1D-B119-4DEA-93DB-76717CAF0EF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199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130D-716C-4294-A1F2-BEA0980691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7434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63772D-6152-4DD8-8E71-1D7E3985FC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781-E447-45B7-B7DA-6982EF845D3E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96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3A4756-F725-4A29-8DC0-690BD5B0C32D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26D7AB-363B-484A-AFAF-929C9212C958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2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15F2B-6642-4549-8F02-07C604494774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D2FDFD-73EE-47C3-B9B2-076F77506D4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2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觀看學習數據</a:t>
            </a:r>
          </a:p>
        </p:txBody>
      </p:sp>
    </p:spTree>
    <p:extLst>
      <p:ext uri="{BB962C8B-B14F-4D97-AF65-F5344CB8AC3E}">
        <p14:creationId xmlns:p14="http://schemas.microsoft.com/office/powerpoint/2010/main" val="26476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Screenshot 2016-11-18 at 2.00.4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點選「≡」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85" y="1142841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931967" y="2067339"/>
            <a:ext cx="291546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18481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03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8 at 3.29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點選「學生專區」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926644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672826" y="3261325"/>
            <a:ext cx="1651897" cy="2991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957" y="101628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檢視個人目前的進度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42973" y="5682343"/>
            <a:ext cx="609600" cy="53067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496" y="359518"/>
            <a:ext cx="842926" cy="144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E8AB836-12E3-4AD8-9C42-15AAE3132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68" y="1884399"/>
            <a:ext cx="7351048" cy="41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1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點選「活動」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34809" y="5685065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E8AB836-12E3-4AD8-9C42-15AAE3132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68" y="1884399"/>
            <a:ext cx="7351048" cy="413294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21B1D3D-7C9A-46B2-97DD-0597E8767AAE}"/>
              </a:ext>
            </a:extLst>
          </p:cNvPr>
          <p:cNvSpPr/>
          <p:nvPr/>
        </p:nvSpPr>
        <p:spPr>
          <a:xfrm>
            <a:off x="2437279" y="4183583"/>
            <a:ext cx="1028810" cy="16993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number-4.png">
            <a:extLst>
              <a:ext uri="{FF2B5EF4-FFF2-40B4-BE49-F238E27FC236}">
                <a16:creationId xmlns:a16="http://schemas.microsoft.com/office/drawing/2014/main" id="{E96266E9-2F73-4824-B336-B172674DF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28" y="78921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0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可觀看每天的學習量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5CA0569-A233-4454-BF28-5D4A730D3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16" y="2141963"/>
            <a:ext cx="6789218" cy="381707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1AE0807-ADFD-41C2-AD88-A6F545905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361" y="720191"/>
            <a:ext cx="1636811" cy="16368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8 at 3.30.2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176" y="1930284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點選「專注」，可觀看專注在哪個部分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D15222C-6A02-47B4-A2B3-B3A5D73AA952}"/>
              </a:ext>
            </a:extLst>
          </p:cNvPr>
          <p:cNvSpPr/>
          <p:nvPr/>
        </p:nvSpPr>
        <p:spPr>
          <a:xfrm>
            <a:off x="2535504" y="4215951"/>
            <a:ext cx="930585" cy="2346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number-6.png">
            <a:extLst>
              <a:ext uri="{FF2B5EF4-FFF2-40B4-BE49-F238E27FC236}">
                <a16:creationId xmlns:a16="http://schemas.microsoft.com/office/drawing/2014/main" id="{0F179F04-C6D5-4CE1-B2A7-62F9A55A9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19" y="1168732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8 at 3.38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289" y="1952601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點選「技能進展」，可觀看已練習過的主題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15FB06A-3FAD-4280-9438-C446779F54FE}"/>
              </a:ext>
            </a:extLst>
          </p:cNvPr>
          <p:cNvSpPr/>
          <p:nvPr/>
        </p:nvSpPr>
        <p:spPr>
          <a:xfrm>
            <a:off x="2655765" y="4385884"/>
            <a:ext cx="875061" cy="21848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1983469-417B-4EDA-B86F-F9189AB45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16" y="1812616"/>
            <a:ext cx="1564183" cy="156418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176</TotalTime>
  <Words>59</Words>
  <Application>Microsoft Office PowerPoint</Application>
  <PresentationFormat>寬螢幕</PresentationFormat>
  <Paragraphs>15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Calibri</vt:lpstr>
      <vt:lpstr>Century Schoolbook</vt:lpstr>
      <vt:lpstr>Wingdings</vt:lpstr>
      <vt:lpstr>Wingdings 2</vt:lpstr>
      <vt:lpstr>佈景主題3</vt:lpstr>
      <vt:lpstr>觀看學習數據</vt:lpstr>
      <vt:lpstr>點選「≡」</vt:lpstr>
      <vt:lpstr>點選「學生專區」</vt:lpstr>
      <vt:lpstr>檢視個人目前的進度</vt:lpstr>
      <vt:lpstr>點選「活動」</vt:lpstr>
      <vt:lpstr>可觀看每天的學習量</vt:lpstr>
      <vt:lpstr>點選「專注」，可觀看專注在哪個部分</vt:lpstr>
      <vt:lpstr>點選「技能進展」，可觀看已練習過的主題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新增使用者</dc:title>
  <dc:creator>Justina</dc:creator>
  <cp:lastModifiedBy>Justina</cp:lastModifiedBy>
  <cp:revision>41</cp:revision>
  <dcterms:created xsi:type="dcterms:W3CDTF">2015-08-07T10:44:04Z</dcterms:created>
  <dcterms:modified xsi:type="dcterms:W3CDTF">2017-08-16T08:21:58Z</dcterms:modified>
</cp:coreProperties>
</file>