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8" r:id="rId3"/>
    <p:sldId id="275" r:id="rId4"/>
    <p:sldId id="279" r:id="rId5"/>
    <p:sldId id="267" r:id="rId6"/>
    <p:sldId id="271" r:id="rId7"/>
    <p:sldId id="280" r:id="rId8"/>
    <p:sldId id="281" r:id="rId9"/>
    <p:sldId id="270" r:id="rId10"/>
    <p:sldId id="272" r:id="rId11"/>
    <p:sldId id="282" r:id="rId12"/>
    <p:sldId id="273" r:id="rId13"/>
    <p:sldId id="283" r:id="rId14"/>
    <p:sldId id="284" r:id="rId15"/>
    <p:sldId id="285" r:id="rId16"/>
    <p:sldId id="274" r:id="rId17"/>
    <p:sldId id="287" r:id="rId18"/>
    <p:sldId id="288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學習與測驗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FE84718-C00F-4C7C-8BC1-11A72649B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6" y="1914956"/>
            <a:ext cx="7924800" cy="3819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填入答案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A6A789-770A-4990-8006-427F9900D9C8}"/>
              </a:ext>
            </a:extLst>
          </p:cNvPr>
          <p:cNvSpPr/>
          <p:nvPr/>
        </p:nvSpPr>
        <p:spPr>
          <a:xfrm>
            <a:off x="3228957" y="3439116"/>
            <a:ext cx="787391" cy="2718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596555D-F7CD-49D4-9A88-A96824F8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90" y="474956"/>
            <a:ext cx="84292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FE84718-C00F-4C7C-8BC1-11A72649B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6" y="1914956"/>
            <a:ext cx="7924800" cy="3819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檢查答案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A6A789-770A-4990-8006-427F9900D9C8}"/>
              </a:ext>
            </a:extLst>
          </p:cNvPr>
          <p:cNvSpPr/>
          <p:nvPr/>
        </p:nvSpPr>
        <p:spPr>
          <a:xfrm>
            <a:off x="7606748" y="3698061"/>
            <a:ext cx="2260141" cy="2427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number-4.png">
            <a:extLst>
              <a:ext uri="{FF2B5EF4-FFF2-40B4-BE49-F238E27FC236}">
                <a16:creationId xmlns:a16="http://schemas.microsoft.com/office/drawing/2014/main" id="{13AC0EF4-8C2A-46C8-8E09-9ED03628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00" y="37502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2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F794FDE-1DAA-4B3D-BD33-9FBACD21E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96" y="2113522"/>
            <a:ext cx="8286244" cy="40289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答對回饋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09643" y="3995478"/>
            <a:ext cx="2421982" cy="40658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229B53D-EC63-4118-8255-05A0A367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65" y="598810"/>
            <a:ext cx="1762660" cy="1762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12F4541-14E2-46EE-B7D7-0E9D15CAC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7" y="1850672"/>
            <a:ext cx="7986838" cy="3883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答錯回饋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09644" y="3722336"/>
            <a:ext cx="2357245" cy="3722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6843C64-48C5-4428-8123-D091EC91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06" y="527397"/>
            <a:ext cx="1780482" cy="17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12F4541-14E2-46EE-B7D7-0E9D15CAC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7" y="1850672"/>
            <a:ext cx="7986838" cy="3883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點選「解題說明」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493738" y="4167398"/>
            <a:ext cx="2357245" cy="3722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1414080898.png">
            <a:extLst>
              <a:ext uri="{FF2B5EF4-FFF2-40B4-BE49-F238E27FC236}">
                <a16:creationId xmlns:a16="http://schemas.microsoft.com/office/drawing/2014/main" id="{00CA7D4D-55D4-4F25-B865-344643A8B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360" y="50799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537989-743C-4BFE-856B-0FAE40623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83" y="2032781"/>
            <a:ext cx="7452753" cy="36164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觀看解題說明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295772" y="4191674"/>
            <a:ext cx="2235864" cy="2994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8.png">
            <a:extLst>
              <a:ext uri="{FF2B5EF4-FFF2-40B4-BE49-F238E27FC236}">
                <a16:creationId xmlns:a16="http://schemas.microsoft.com/office/drawing/2014/main" id="{FD92B181-A314-449F-AD59-3275ECD4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16" y="5927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顯示答題情形（答對、答錯、未完成）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621F69-C151-4A53-AA14-BBE11CCF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62" y="2445272"/>
            <a:ext cx="7072439" cy="32887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55A1F5C-9E2A-49BA-A1BC-8B1982954292}"/>
              </a:ext>
            </a:extLst>
          </p:cNvPr>
          <p:cNvSpPr/>
          <p:nvPr/>
        </p:nvSpPr>
        <p:spPr>
          <a:xfrm>
            <a:off x="7781294" y="3010237"/>
            <a:ext cx="1667506" cy="2832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B5B2C8-2993-47F7-8299-373434692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66" y="461242"/>
            <a:ext cx="1701548" cy="17015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點擊「顯示計算紙」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621F69-C151-4A53-AA14-BBE11CCF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62" y="2445272"/>
            <a:ext cx="7072439" cy="32887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55A1F5C-9E2A-49BA-A1BC-8B1982954292}"/>
              </a:ext>
            </a:extLst>
          </p:cNvPr>
          <p:cNvSpPr/>
          <p:nvPr/>
        </p:nvSpPr>
        <p:spPr>
          <a:xfrm>
            <a:off x="2440551" y="5543044"/>
            <a:ext cx="701856" cy="1910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ED44583-8693-4FC0-AF74-845655EB7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67" y="647371"/>
            <a:ext cx="1572349" cy="12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9FFB05D2-1941-4915-BEED-540DC3A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32" y="2249701"/>
            <a:ext cx="7533685" cy="3372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顯示計算紙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FE3912C-B408-4E75-AFFD-DE635B41C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6" y="681476"/>
            <a:ext cx="666845" cy="144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656F5F-A69B-4F5C-887A-BE2F120DA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82" y="697638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FC510-6AE0-48D4-B441-3E5E9D7AB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學習模式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15EF5DC-6913-45CB-8E02-B8E85ED254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2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B7EA85B-5F5A-4D89-97AB-A88ABC86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05" y="1933188"/>
            <a:ext cx="7687433" cy="43220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點擊前面有    的單元內容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218647" y="3099250"/>
            <a:ext cx="5324560" cy="210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B21575-EDD0-444F-8A37-0DEE1DFE5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6" y="681476"/>
            <a:ext cx="666845" cy="144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A8B6F5C-C931-4FB1-A996-A5C6B5CE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85" y="1007057"/>
            <a:ext cx="326829" cy="2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361410"/>
            <a:ext cx="7467600" cy="1143000"/>
          </a:xfrm>
        </p:spPr>
        <p:txBody>
          <a:bodyPr/>
          <a:lstStyle/>
          <a:p>
            <a:r>
              <a:rPr lang="zh-TW" altLang="en-US" dirty="0"/>
              <a:t>點擊      按鈕，播放影片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78DAC6-E39D-45C2-B2E9-57F524923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44" y="1902366"/>
            <a:ext cx="7258556" cy="408094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6D7DDC6-0ABA-47E0-85F8-FB6377E8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80" y="697638"/>
            <a:ext cx="934737" cy="144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62ECCF8-65C8-4E71-B0B9-F67DE8C81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48" y="1084264"/>
            <a:ext cx="4953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3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0DB59A5-CBE4-4D83-8096-B31E003C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80" y="1877275"/>
            <a:ext cx="7650636" cy="4301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觀看影片可以增加能量點數</a:t>
            </a:r>
          </a:p>
        </p:txBody>
      </p:sp>
      <p:sp>
        <p:nvSpPr>
          <p:cNvPr id="6" name="矩形 5"/>
          <p:cNvSpPr/>
          <p:nvPr/>
        </p:nvSpPr>
        <p:spPr>
          <a:xfrm>
            <a:off x="8394138" y="5672517"/>
            <a:ext cx="558351" cy="210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10" y="97451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有問題可在下方留言，會有教師解答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800" y="375029"/>
            <a:ext cx="1440000" cy="144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D1424BA-BB2F-4663-A68B-CE8F0D4FE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94" y="1915421"/>
            <a:ext cx="7457022" cy="23494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8883BAE-4333-4651-9DC1-CEFC45DB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17" y="4709566"/>
            <a:ext cx="7641760" cy="88884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46330" y="4833870"/>
            <a:ext cx="7006687" cy="5392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8FC510-6AE0-48D4-B441-3E5E9D7AB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測驗模式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15EF5DC-6913-45CB-8E02-B8E85ED254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22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1B8AF-712D-4025-9E97-D46B9A5A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點擊前面有    的單元內容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F420E3-5A79-4616-B7A4-C16BB460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D53360-B1BC-413F-BBD0-27D080EF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993767"/>
            <a:ext cx="342900" cy="2857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D54D68C-7F60-4A6D-B68B-A8026C482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6" y="681476"/>
            <a:ext cx="666845" cy="14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C7323F3-430B-42A7-B2E1-32D86709C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62" y="2035639"/>
            <a:ext cx="7257955" cy="408060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3B7D9AD-D0DA-4064-B58B-66E15CEF4B6E}"/>
              </a:ext>
            </a:extLst>
          </p:cNvPr>
          <p:cNvSpPr/>
          <p:nvPr/>
        </p:nvSpPr>
        <p:spPr>
          <a:xfrm>
            <a:off x="4394210" y="3919471"/>
            <a:ext cx="5258807" cy="3085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13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ABF55C6-451E-4EB1-B8DE-568249DF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53" y="1778467"/>
            <a:ext cx="7290210" cy="42161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進入測驗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16BFECD-7AC0-475D-BEEC-E1D1409BA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80" y="697638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199</TotalTime>
  <Words>102</Words>
  <Application>Microsoft Office PowerPoint</Application>
  <PresentationFormat>寬螢幕</PresentationFormat>
  <Paragraphs>35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Calibri</vt:lpstr>
      <vt:lpstr>Century Schoolbook</vt:lpstr>
      <vt:lpstr>Wingdings</vt:lpstr>
      <vt:lpstr>Wingdings 2</vt:lpstr>
      <vt:lpstr>佈景主題3</vt:lpstr>
      <vt:lpstr>學習與測驗</vt:lpstr>
      <vt:lpstr>學習模式</vt:lpstr>
      <vt:lpstr>點擊前面有    的單元內容</vt:lpstr>
      <vt:lpstr>點擊      按鈕，播放影片</vt:lpstr>
      <vt:lpstr>觀看影片可以增加能量點數</vt:lpstr>
      <vt:lpstr>有問題可在下方留言，會有教師解答</vt:lpstr>
      <vt:lpstr>測驗模式</vt:lpstr>
      <vt:lpstr>點擊前面有    的單元內容</vt:lpstr>
      <vt:lpstr>進入測驗</vt:lpstr>
      <vt:lpstr>填入答案</vt:lpstr>
      <vt:lpstr>檢查答案</vt:lpstr>
      <vt:lpstr>答對回饋</vt:lpstr>
      <vt:lpstr>答錯回饋</vt:lpstr>
      <vt:lpstr>點選「解題說明」</vt:lpstr>
      <vt:lpstr>觀看解題說明</vt:lpstr>
      <vt:lpstr>顯示答題情形（答對、答錯、未完成）</vt:lpstr>
      <vt:lpstr>點擊「顯示計算紙」</vt:lpstr>
      <vt:lpstr>顯示計算紙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45</cp:revision>
  <dcterms:created xsi:type="dcterms:W3CDTF">2015-08-07T10:44:04Z</dcterms:created>
  <dcterms:modified xsi:type="dcterms:W3CDTF">2017-08-16T08:20:26Z</dcterms:modified>
</cp:coreProperties>
</file>